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57" r:id="rId3"/>
    <p:sldId id="260" r:id="rId4"/>
    <p:sldId id="261" r:id="rId5"/>
    <p:sldId id="262" r:id="rId6"/>
    <p:sldId id="264" r:id="rId7"/>
    <p:sldId id="263" r:id="rId8"/>
    <p:sldId id="266" r:id="rId9"/>
    <p:sldId id="267" r:id="rId10"/>
    <p:sldId id="268" r:id="rId11"/>
    <p:sldId id="259"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FECC"/>
    <a:srgbClr val="333333"/>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2AC233-A75B-5247-990D-A95A8BB9985A}" v="2" dt="2020-01-15T18:58:45.1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71" autoAdjust="0"/>
    <p:restoredTop sz="94660"/>
  </p:normalViewPr>
  <p:slideViewPr>
    <p:cSldViewPr snapToGrid="0">
      <p:cViewPr varScale="1">
        <p:scale>
          <a:sx n="128" d="100"/>
          <a:sy n="128" d="100"/>
        </p:scale>
        <p:origin x="536"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n Fulbright" userId="60ddb152211d81d8" providerId="LiveId" clId="{A38FAA01-604B-49CA-A77A-3ADDF6F12384}"/>
    <pc:docChg chg="undo custSel addSld delSld modSld sldOrd">
      <pc:chgData name="Ron Fulbright" userId="60ddb152211d81d8" providerId="LiveId" clId="{A38FAA01-604B-49CA-A77A-3ADDF6F12384}" dt="2018-08-17T21:53:25.240" v="7669" actId="20577"/>
      <pc:docMkLst>
        <pc:docMk/>
      </pc:docMkLst>
      <pc:sldChg chg="modSp">
        <pc:chgData name="Ron Fulbright" userId="60ddb152211d81d8" providerId="LiveId" clId="{A38FAA01-604B-49CA-A77A-3ADDF6F12384}" dt="2018-08-17T18:18:47.525" v="791" actId="20577"/>
        <pc:sldMkLst>
          <pc:docMk/>
          <pc:sldMk cId="4097947295" sldId="256"/>
        </pc:sldMkLst>
        <pc:spChg chg="mod">
          <ac:chgData name="Ron Fulbright" userId="60ddb152211d81d8" providerId="LiveId" clId="{A38FAA01-604B-49CA-A77A-3ADDF6F12384}" dt="2018-08-17T18:18:47.525" v="791" actId="20577"/>
          <ac:spMkLst>
            <pc:docMk/>
            <pc:sldMk cId="4097947295" sldId="256"/>
            <ac:spMk id="2" creationId="{00000000-0000-0000-0000-000000000000}"/>
          </ac:spMkLst>
        </pc:spChg>
        <pc:spChg chg="mod">
          <ac:chgData name="Ron Fulbright" userId="60ddb152211d81d8" providerId="LiveId" clId="{A38FAA01-604B-49CA-A77A-3ADDF6F12384}" dt="2018-08-17T17:57:28.280" v="113" actId="20577"/>
          <ac:spMkLst>
            <pc:docMk/>
            <pc:sldMk cId="4097947295" sldId="256"/>
            <ac:spMk id="3" creationId="{00000000-0000-0000-0000-000000000000}"/>
          </ac:spMkLst>
        </pc:spChg>
      </pc:sldChg>
      <pc:sldChg chg="addSp delSp modSp">
        <pc:chgData name="Ron Fulbright" userId="60ddb152211d81d8" providerId="LiveId" clId="{A38FAA01-604B-49CA-A77A-3ADDF6F12384}" dt="2018-08-17T21:26:24.599" v="5446" actId="20577"/>
        <pc:sldMkLst>
          <pc:docMk/>
          <pc:sldMk cId="1107255407" sldId="257"/>
        </pc:sldMkLst>
        <pc:spChg chg="mod">
          <ac:chgData name="Ron Fulbright" userId="60ddb152211d81d8" providerId="LiveId" clId="{A38FAA01-604B-49CA-A77A-3ADDF6F12384}" dt="2018-08-17T18:01:44.114" v="189" actId="20577"/>
          <ac:spMkLst>
            <pc:docMk/>
            <pc:sldMk cId="1107255407" sldId="257"/>
            <ac:spMk id="2" creationId="{00000000-0000-0000-0000-000000000000}"/>
          </ac:spMkLst>
        </pc:spChg>
        <pc:spChg chg="del">
          <ac:chgData name="Ron Fulbright" userId="60ddb152211d81d8" providerId="LiveId" clId="{A38FAA01-604B-49CA-A77A-3ADDF6F12384}" dt="2018-08-17T18:02:01.959" v="191" actId="478"/>
          <ac:spMkLst>
            <pc:docMk/>
            <pc:sldMk cId="1107255407" sldId="257"/>
            <ac:spMk id="3" creationId="{00000000-0000-0000-0000-000000000000}"/>
          </ac:spMkLst>
        </pc:spChg>
        <pc:spChg chg="del">
          <ac:chgData name="Ron Fulbright" userId="60ddb152211d81d8" providerId="LiveId" clId="{A38FAA01-604B-49CA-A77A-3ADDF6F12384}" dt="2018-08-17T18:01:58.116" v="190" actId="478"/>
          <ac:spMkLst>
            <pc:docMk/>
            <pc:sldMk cId="1107255407" sldId="257"/>
            <ac:spMk id="7" creationId="{00000000-0000-0000-0000-000000000000}"/>
          </ac:spMkLst>
        </pc:spChg>
        <pc:spChg chg="add mod">
          <ac:chgData name="Ron Fulbright" userId="60ddb152211d81d8" providerId="LiveId" clId="{A38FAA01-604B-49CA-A77A-3ADDF6F12384}" dt="2018-08-17T21:26:24.599" v="5446" actId="20577"/>
          <ac:spMkLst>
            <pc:docMk/>
            <pc:sldMk cId="1107255407" sldId="257"/>
            <ac:spMk id="9" creationId="{8D7E8549-B778-4B54-9320-BF874B2FD0EB}"/>
          </ac:spMkLst>
        </pc:spChg>
        <pc:spChg chg="del">
          <ac:chgData name="Ron Fulbright" userId="60ddb152211d81d8" providerId="LiveId" clId="{A38FAA01-604B-49CA-A77A-3ADDF6F12384}" dt="2018-08-17T18:01:58.116" v="190" actId="478"/>
          <ac:spMkLst>
            <pc:docMk/>
            <pc:sldMk cId="1107255407" sldId="257"/>
            <ac:spMk id="10" creationId="{00000000-0000-0000-0000-000000000000}"/>
          </ac:spMkLst>
        </pc:spChg>
        <pc:spChg chg="del">
          <ac:chgData name="Ron Fulbright" userId="60ddb152211d81d8" providerId="LiveId" clId="{A38FAA01-604B-49CA-A77A-3ADDF6F12384}" dt="2018-08-17T18:01:58.116" v="190" actId="478"/>
          <ac:spMkLst>
            <pc:docMk/>
            <pc:sldMk cId="1107255407" sldId="257"/>
            <ac:spMk id="11" creationId="{00000000-0000-0000-0000-000000000000}"/>
          </ac:spMkLst>
        </pc:spChg>
        <pc:spChg chg="del">
          <ac:chgData name="Ron Fulbright" userId="60ddb152211d81d8" providerId="LiveId" clId="{A38FAA01-604B-49CA-A77A-3ADDF6F12384}" dt="2018-08-17T18:01:58.116" v="190" actId="478"/>
          <ac:spMkLst>
            <pc:docMk/>
            <pc:sldMk cId="1107255407" sldId="257"/>
            <ac:spMk id="12" creationId="{00000000-0000-0000-0000-000000000000}"/>
          </ac:spMkLst>
        </pc:spChg>
        <pc:picChg chg="add mod">
          <ac:chgData name="Ron Fulbright" userId="60ddb152211d81d8" providerId="LiveId" clId="{A38FAA01-604B-49CA-A77A-3ADDF6F12384}" dt="2018-08-17T18:08:55.892" v="766" actId="14100"/>
          <ac:picMkLst>
            <pc:docMk/>
            <pc:sldMk cId="1107255407" sldId="257"/>
            <ac:picMk id="4" creationId="{33D037C7-485F-4FD8-A5B7-9C20F1AF0BCE}"/>
          </ac:picMkLst>
        </pc:picChg>
        <pc:picChg chg="add mod">
          <ac:chgData name="Ron Fulbright" userId="60ddb152211d81d8" providerId="LiveId" clId="{A38FAA01-604B-49CA-A77A-3ADDF6F12384}" dt="2018-08-17T18:08:53.084" v="765" actId="1076"/>
          <ac:picMkLst>
            <pc:docMk/>
            <pc:sldMk cId="1107255407" sldId="257"/>
            <ac:picMk id="5" creationId="{2597B425-79FE-40DF-9E82-75C22A5D1C9E}"/>
          </ac:picMkLst>
        </pc:picChg>
        <pc:picChg chg="del">
          <ac:chgData name="Ron Fulbright" userId="60ddb152211d81d8" providerId="LiveId" clId="{A38FAA01-604B-49CA-A77A-3ADDF6F12384}" dt="2018-08-17T18:01:58.116" v="190" actId="478"/>
          <ac:picMkLst>
            <pc:docMk/>
            <pc:sldMk cId="1107255407" sldId="257"/>
            <ac:picMk id="1026" creationId="{00000000-0000-0000-0000-000000000000}"/>
          </ac:picMkLst>
        </pc:picChg>
      </pc:sldChg>
      <pc:sldChg chg="addSp delSp modSp add">
        <pc:chgData name="Ron Fulbright" userId="60ddb152211d81d8" providerId="LiveId" clId="{A38FAA01-604B-49CA-A77A-3ADDF6F12384}" dt="2018-08-17T18:26:15.875" v="1143" actId="5793"/>
        <pc:sldMkLst>
          <pc:docMk/>
          <pc:sldMk cId="2201901604" sldId="258"/>
        </pc:sldMkLst>
        <pc:spChg chg="mod">
          <ac:chgData name="Ron Fulbright" userId="60ddb152211d81d8" providerId="LiveId" clId="{A38FAA01-604B-49CA-A77A-3ADDF6F12384}" dt="2018-08-17T18:26:15.875" v="1143" actId="5793"/>
          <ac:spMkLst>
            <pc:docMk/>
            <pc:sldMk cId="2201901604" sldId="258"/>
            <ac:spMk id="9" creationId="{8D7E8549-B778-4B54-9320-BF874B2FD0EB}"/>
          </ac:spMkLst>
        </pc:spChg>
        <pc:picChg chg="del">
          <ac:chgData name="Ron Fulbright" userId="60ddb152211d81d8" providerId="LiveId" clId="{A38FAA01-604B-49CA-A77A-3ADDF6F12384}" dt="2018-08-17T18:20:42.826" v="793" actId="478"/>
          <ac:picMkLst>
            <pc:docMk/>
            <pc:sldMk cId="2201901604" sldId="258"/>
            <ac:picMk id="4" creationId="{33D037C7-485F-4FD8-A5B7-9C20F1AF0BCE}"/>
          </ac:picMkLst>
        </pc:picChg>
        <pc:picChg chg="del">
          <ac:chgData name="Ron Fulbright" userId="60ddb152211d81d8" providerId="LiveId" clId="{A38FAA01-604B-49CA-A77A-3ADDF6F12384}" dt="2018-08-17T18:20:46.770" v="795" actId="478"/>
          <ac:picMkLst>
            <pc:docMk/>
            <pc:sldMk cId="2201901604" sldId="258"/>
            <ac:picMk id="5" creationId="{2597B425-79FE-40DF-9E82-75C22A5D1C9E}"/>
          </ac:picMkLst>
        </pc:picChg>
        <pc:picChg chg="add mod">
          <ac:chgData name="Ron Fulbright" userId="60ddb152211d81d8" providerId="LiveId" clId="{A38FAA01-604B-49CA-A77A-3ADDF6F12384}" dt="2018-08-17T18:20:50.517" v="796" actId="1076"/>
          <ac:picMkLst>
            <pc:docMk/>
            <pc:sldMk cId="2201901604" sldId="258"/>
            <ac:picMk id="6" creationId="{1B9D5CB2-598F-4D36-88E9-12F25AED7B59}"/>
          </ac:picMkLst>
        </pc:picChg>
      </pc:sldChg>
      <pc:sldChg chg="del">
        <pc:chgData name="Ron Fulbright" userId="60ddb152211d81d8" providerId="LiveId" clId="{A38FAA01-604B-49CA-A77A-3ADDF6F12384}" dt="2018-08-17T18:18:30.684" v="771" actId="2696"/>
        <pc:sldMkLst>
          <pc:docMk/>
          <pc:sldMk cId="3299855497" sldId="258"/>
        </pc:sldMkLst>
      </pc:sldChg>
      <pc:sldChg chg="addSp delSp modSp add">
        <pc:chgData name="Ron Fulbright" userId="60ddb152211d81d8" providerId="LiveId" clId="{A38FAA01-604B-49CA-A77A-3ADDF6F12384}" dt="2018-08-17T21:27:23.888" v="5471" actId="20577"/>
        <pc:sldMkLst>
          <pc:docMk/>
          <pc:sldMk cId="22205290" sldId="259"/>
        </pc:sldMkLst>
        <pc:spChg chg="add mod">
          <ac:chgData name="Ron Fulbright" userId="60ddb152211d81d8" providerId="LiveId" clId="{A38FAA01-604B-49CA-A77A-3ADDF6F12384}" dt="2018-08-17T18:31:31.463" v="1575" actId="1076"/>
          <ac:spMkLst>
            <pc:docMk/>
            <pc:sldMk cId="22205290" sldId="259"/>
            <ac:spMk id="5" creationId="{FCC53C95-49E8-41BC-99F8-E8273B5C5AA6}"/>
          </ac:spMkLst>
        </pc:spChg>
        <pc:spChg chg="add mod">
          <ac:chgData name="Ron Fulbright" userId="60ddb152211d81d8" providerId="LiveId" clId="{A38FAA01-604B-49CA-A77A-3ADDF6F12384}" dt="2018-08-17T18:32:24.071" v="1587" actId="1076"/>
          <ac:spMkLst>
            <pc:docMk/>
            <pc:sldMk cId="22205290" sldId="259"/>
            <ac:spMk id="7" creationId="{640EC6AE-01E3-46E1-9815-CF7724D6CD8A}"/>
          </ac:spMkLst>
        </pc:spChg>
        <pc:spChg chg="mod">
          <ac:chgData name="Ron Fulbright" userId="60ddb152211d81d8" providerId="LiveId" clId="{A38FAA01-604B-49CA-A77A-3ADDF6F12384}" dt="2018-08-17T21:27:23.888" v="5471" actId="20577"/>
          <ac:spMkLst>
            <pc:docMk/>
            <pc:sldMk cId="22205290" sldId="259"/>
            <ac:spMk id="9" creationId="{8D7E8549-B778-4B54-9320-BF874B2FD0EB}"/>
          </ac:spMkLst>
        </pc:spChg>
        <pc:picChg chg="add mod">
          <ac:chgData name="Ron Fulbright" userId="60ddb152211d81d8" providerId="LiveId" clId="{A38FAA01-604B-49CA-A77A-3ADDF6F12384}" dt="2018-08-17T18:31:16.067" v="1569" actId="1076"/>
          <ac:picMkLst>
            <pc:docMk/>
            <pc:sldMk cId="22205290" sldId="259"/>
            <ac:picMk id="4" creationId="{1E5C9BF0-6F51-4F7E-9FB7-C684E294D18F}"/>
          </ac:picMkLst>
        </pc:picChg>
        <pc:picChg chg="del">
          <ac:chgData name="Ron Fulbright" userId="60ddb152211d81d8" providerId="LiveId" clId="{A38FAA01-604B-49CA-A77A-3ADDF6F12384}" dt="2018-08-17T18:30:59.854" v="1563" actId="478"/>
          <ac:picMkLst>
            <pc:docMk/>
            <pc:sldMk cId="22205290" sldId="259"/>
            <ac:picMk id="6" creationId="{1B9D5CB2-598F-4D36-88E9-12F25AED7B59}"/>
          </ac:picMkLst>
        </pc:picChg>
        <pc:cxnChg chg="add mod">
          <ac:chgData name="Ron Fulbright" userId="60ddb152211d81d8" providerId="LiveId" clId="{A38FAA01-604B-49CA-A77A-3ADDF6F12384}" dt="2018-08-17T18:32:02.871" v="1584" actId="13822"/>
          <ac:cxnSpMkLst>
            <pc:docMk/>
            <pc:sldMk cId="22205290" sldId="259"/>
            <ac:cxnSpMk id="10" creationId="{E066611B-7E49-4B55-9B25-A94D38D48DE4}"/>
          </ac:cxnSpMkLst>
        </pc:cxnChg>
        <pc:cxnChg chg="add mod">
          <ac:chgData name="Ron Fulbright" userId="60ddb152211d81d8" providerId="LiveId" clId="{A38FAA01-604B-49CA-A77A-3ADDF6F12384}" dt="2018-08-17T18:32:51.635" v="1589" actId="692"/>
          <ac:cxnSpMkLst>
            <pc:docMk/>
            <pc:sldMk cId="22205290" sldId="259"/>
            <ac:cxnSpMk id="12" creationId="{700C79B3-F4A8-47B6-92FD-A2D645C0C5E1}"/>
          </ac:cxnSpMkLst>
        </pc:cxnChg>
        <pc:cxnChg chg="add mod">
          <ac:chgData name="Ron Fulbright" userId="60ddb152211d81d8" providerId="LiveId" clId="{A38FAA01-604B-49CA-A77A-3ADDF6F12384}" dt="2018-08-17T18:32:56.869" v="1590" actId="692"/>
          <ac:cxnSpMkLst>
            <pc:docMk/>
            <pc:sldMk cId="22205290" sldId="259"/>
            <ac:cxnSpMk id="14" creationId="{093D9B05-3F8F-485B-97DE-1036F99CF36B}"/>
          </ac:cxnSpMkLst>
        </pc:cxnChg>
      </pc:sldChg>
      <pc:sldChg chg="del">
        <pc:chgData name="Ron Fulbright" userId="60ddb152211d81d8" providerId="LiveId" clId="{A38FAA01-604B-49CA-A77A-3ADDF6F12384}" dt="2018-08-17T18:18:31.140" v="772" actId="2696"/>
        <pc:sldMkLst>
          <pc:docMk/>
          <pc:sldMk cId="3587023587" sldId="259"/>
        </pc:sldMkLst>
      </pc:sldChg>
      <pc:sldChg chg="del">
        <pc:chgData name="Ron Fulbright" userId="60ddb152211d81d8" providerId="LiveId" clId="{A38FAA01-604B-49CA-A77A-3ADDF6F12384}" dt="2018-08-17T18:18:31.640" v="773" actId="2696"/>
        <pc:sldMkLst>
          <pc:docMk/>
          <pc:sldMk cId="1893925151" sldId="260"/>
        </pc:sldMkLst>
      </pc:sldChg>
      <pc:sldChg chg="delSp modSp add">
        <pc:chgData name="Ron Fulbright" userId="60ddb152211d81d8" providerId="LiveId" clId="{A38FAA01-604B-49CA-A77A-3ADDF6F12384}" dt="2018-08-17T19:31:34.795" v="3254" actId="5793"/>
        <pc:sldMkLst>
          <pc:docMk/>
          <pc:sldMk cId="3595943394" sldId="260"/>
        </pc:sldMkLst>
        <pc:spChg chg="del">
          <ac:chgData name="Ron Fulbright" userId="60ddb152211d81d8" providerId="LiveId" clId="{A38FAA01-604B-49CA-A77A-3ADDF6F12384}" dt="2018-08-17T18:35:46.498" v="2040" actId="478"/>
          <ac:spMkLst>
            <pc:docMk/>
            <pc:sldMk cId="3595943394" sldId="260"/>
            <ac:spMk id="5" creationId="{FCC53C95-49E8-41BC-99F8-E8273B5C5AA6}"/>
          </ac:spMkLst>
        </pc:spChg>
        <pc:spChg chg="del">
          <ac:chgData name="Ron Fulbright" userId="60ddb152211d81d8" providerId="LiveId" clId="{A38FAA01-604B-49CA-A77A-3ADDF6F12384}" dt="2018-08-17T18:35:52.081" v="2044" actId="478"/>
          <ac:spMkLst>
            <pc:docMk/>
            <pc:sldMk cId="3595943394" sldId="260"/>
            <ac:spMk id="7" creationId="{640EC6AE-01E3-46E1-9815-CF7724D6CD8A}"/>
          </ac:spMkLst>
        </pc:spChg>
        <pc:spChg chg="mod">
          <ac:chgData name="Ron Fulbright" userId="60ddb152211d81d8" providerId="LiveId" clId="{A38FAA01-604B-49CA-A77A-3ADDF6F12384}" dt="2018-08-17T19:31:34.795" v="3254" actId="5793"/>
          <ac:spMkLst>
            <pc:docMk/>
            <pc:sldMk cId="3595943394" sldId="260"/>
            <ac:spMk id="9" creationId="{8D7E8549-B778-4B54-9320-BF874B2FD0EB}"/>
          </ac:spMkLst>
        </pc:spChg>
        <pc:picChg chg="del">
          <ac:chgData name="Ron Fulbright" userId="60ddb152211d81d8" providerId="LiveId" clId="{A38FAA01-604B-49CA-A77A-3ADDF6F12384}" dt="2018-08-17T18:33:11.987" v="1592" actId="478"/>
          <ac:picMkLst>
            <pc:docMk/>
            <pc:sldMk cId="3595943394" sldId="260"/>
            <ac:picMk id="4" creationId="{1E5C9BF0-6F51-4F7E-9FB7-C684E294D18F}"/>
          </ac:picMkLst>
        </pc:picChg>
        <pc:cxnChg chg="del">
          <ac:chgData name="Ron Fulbright" userId="60ddb152211d81d8" providerId="LiveId" clId="{A38FAA01-604B-49CA-A77A-3ADDF6F12384}" dt="2018-08-17T18:35:47.893" v="2041" actId="478"/>
          <ac:cxnSpMkLst>
            <pc:docMk/>
            <pc:sldMk cId="3595943394" sldId="260"/>
            <ac:cxnSpMk id="10" creationId="{E066611B-7E49-4B55-9B25-A94D38D48DE4}"/>
          </ac:cxnSpMkLst>
        </pc:cxnChg>
        <pc:cxnChg chg="del">
          <ac:chgData name="Ron Fulbright" userId="60ddb152211d81d8" providerId="LiveId" clId="{A38FAA01-604B-49CA-A77A-3ADDF6F12384}" dt="2018-08-17T18:35:49.556" v="2042" actId="478"/>
          <ac:cxnSpMkLst>
            <pc:docMk/>
            <pc:sldMk cId="3595943394" sldId="260"/>
            <ac:cxnSpMk id="12" creationId="{700C79B3-F4A8-47B6-92FD-A2D645C0C5E1}"/>
          </ac:cxnSpMkLst>
        </pc:cxnChg>
        <pc:cxnChg chg="del">
          <ac:chgData name="Ron Fulbright" userId="60ddb152211d81d8" providerId="LiveId" clId="{A38FAA01-604B-49CA-A77A-3ADDF6F12384}" dt="2018-08-17T18:35:50.355" v="2043" actId="478"/>
          <ac:cxnSpMkLst>
            <pc:docMk/>
            <pc:sldMk cId="3595943394" sldId="260"/>
            <ac:cxnSpMk id="14" creationId="{093D9B05-3F8F-485B-97DE-1036F99CF36B}"/>
          </ac:cxnSpMkLst>
        </pc:cxnChg>
      </pc:sldChg>
      <pc:sldChg chg="modSp add">
        <pc:chgData name="Ron Fulbright" userId="60ddb152211d81d8" providerId="LiveId" clId="{A38FAA01-604B-49CA-A77A-3ADDF6F12384}" dt="2018-08-17T19:26:24.444" v="2895" actId="20578"/>
        <pc:sldMkLst>
          <pc:docMk/>
          <pc:sldMk cId="367775777" sldId="261"/>
        </pc:sldMkLst>
        <pc:spChg chg="mod">
          <ac:chgData name="Ron Fulbright" userId="60ddb152211d81d8" providerId="LiveId" clId="{A38FAA01-604B-49CA-A77A-3ADDF6F12384}" dt="2018-08-17T18:51:52.137" v="2882" actId="255"/>
          <ac:spMkLst>
            <pc:docMk/>
            <pc:sldMk cId="367775777" sldId="261"/>
            <ac:spMk id="2" creationId="{00000000-0000-0000-0000-000000000000}"/>
          </ac:spMkLst>
        </pc:spChg>
        <pc:spChg chg="mod">
          <ac:chgData name="Ron Fulbright" userId="60ddb152211d81d8" providerId="LiveId" clId="{A38FAA01-604B-49CA-A77A-3ADDF6F12384}" dt="2018-08-17T19:26:24.444" v="2895" actId="20578"/>
          <ac:spMkLst>
            <pc:docMk/>
            <pc:sldMk cId="367775777" sldId="261"/>
            <ac:spMk id="9" creationId="{8D7E8549-B778-4B54-9320-BF874B2FD0EB}"/>
          </ac:spMkLst>
        </pc:spChg>
      </pc:sldChg>
      <pc:sldChg chg="del">
        <pc:chgData name="Ron Fulbright" userId="60ddb152211d81d8" providerId="LiveId" clId="{A38FAA01-604B-49CA-A77A-3ADDF6F12384}" dt="2018-08-17T18:18:32.096" v="774" actId="2696"/>
        <pc:sldMkLst>
          <pc:docMk/>
          <pc:sldMk cId="1922210402" sldId="261"/>
        </pc:sldMkLst>
      </pc:sldChg>
      <pc:sldChg chg="del">
        <pc:chgData name="Ron Fulbright" userId="60ddb152211d81d8" providerId="LiveId" clId="{A38FAA01-604B-49CA-A77A-3ADDF6F12384}" dt="2018-08-17T18:18:32.505" v="775" actId="2696"/>
        <pc:sldMkLst>
          <pc:docMk/>
          <pc:sldMk cId="82859758" sldId="262"/>
        </pc:sldMkLst>
      </pc:sldChg>
      <pc:sldChg chg="modSp add ord">
        <pc:chgData name="Ron Fulbright" userId="60ddb152211d81d8" providerId="LiveId" clId="{A38FAA01-604B-49CA-A77A-3ADDF6F12384}" dt="2018-08-17T21:28:53.352" v="5475" actId="20577"/>
        <pc:sldMkLst>
          <pc:docMk/>
          <pc:sldMk cId="2081570819" sldId="262"/>
        </pc:sldMkLst>
        <pc:spChg chg="mod">
          <ac:chgData name="Ron Fulbright" userId="60ddb152211d81d8" providerId="LiveId" clId="{A38FAA01-604B-49CA-A77A-3ADDF6F12384}" dt="2018-08-17T21:28:53.352" v="5475" actId="20577"/>
          <ac:spMkLst>
            <pc:docMk/>
            <pc:sldMk cId="2081570819" sldId="262"/>
            <ac:spMk id="9" creationId="{8D7E8549-B778-4B54-9320-BF874B2FD0EB}"/>
          </ac:spMkLst>
        </pc:spChg>
      </pc:sldChg>
      <pc:sldChg chg="modSp add">
        <pc:chgData name="Ron Fulbright" userId="60ddb152211d81d8" providerId="LiveId" clId="{A38FAA01-604B-49CA-A77A-3ADDF6F12384}" dt="2018-08-17T21:28:44.289" v="5473" actId="5793"/>
        <pc:sldMkLst>
          <pc:docMk/>
          <pc:sldMk cId="2056422202" sldId="263"/>
        </pc:sldMkLst>
        <pc:spChg chg="mod">
          <ac:chgData name="Ron Fulbright" userId="60ddb152211d81d8" providerId="LiveId" clId="{A38FAA01-604B-49CA-A77A-3ADDF6F12384}" dt="2018-08-17T21:28:44.289" v="5473" actId="5793"/>
          <ac:spMkLst>
            <pc:docMk/>
            <pc:sldMk cId="2056422202" sldId="263"/>
            <ac:spMk id="9" creationId="{8D7E8549-B778-4B54-9320-BF874B2FD0EB}"/>
          </ac:spMkLst>
        </pc:spChg>
      </pc:sldChg>
      <pc:sldChg chg="del">
        <pc:chgData name="Ron Fulbright" userId="60ddb152211d81d8" providerId="LiveId" clId="{A38FAA01-604B-49CA-A77A-3ADDF6F12384}" dt="2018-08-17T18:18:32.967" v="776" actId="2696"/>
        <pc:sldMkLst>
          <pc:docMk/>
          <pc:sldMk cId="3755181854" sldId="263"/>
        </pc:sldMkLst>
      </pc:sldChg>
      <pc:sldChg chg="del">
        <pc:chgData name="Ron Fulbright" userId="60ddb152211d81d8" providerId="LiveId" clId="{A38FAA01-604B-49CA-A77A-3ADDF6F12384}" dt="2018-08-17T18:18:33.366" v="777" actId="2696"/>
        <pc:sldMkLst>
          <pc:docMk/>
          <pc:sldMk cId="1583874043" sldId="264"/>
        </pc:sldMkLst>
      </pc:sldChg>
      <pc:sldChg chg="addSp modSp add">
        <pc:chgData name="Ron Fulbright" userId="60ddb152211d81d8" providerId="LiveId" clId="{A38FAA01-604B-49CA-A77A-3ADDF6F12384}" dt="2018-08-17T21:30:55.702" v="5565" actId="5793"/>
        <pc:sldMkLst>
          <pc:docMk/>
          <pc:sldMk cId="2547354989" sldId="264"/>
        </pc:sldMkLst>
        <pc:spChg chg="mod">
          <ac:chgData name="Ron Fulbright" userId="60ddb152211d81d8" providerId="LiveId" clId="{A38FAA01-604B-49CA-A77A-3ADDF6F12384}" dt="2018-08-17T20:55:25.701" v="3633" actId="20577"/>
          <ac:spMkLst>
            <pc:docMk/>
            <pc:sldMk cId="2547354989" sldId="264"/>
            <ac:spMk id="2" creationId="{00000000-0000-0000-0000-000000000000}"/>
          </ac:spMkLst>
        </pc:spChg>
        <pc:spChg chg="mod">
          <ac:chgData name="Ron Fulbright" userId="60ddb152211d81d8" providerId="LiveId" clId="{A38FAA01-604B-49CA-A77A-3ADDF6F12384}" dt="2018-08-17T21:30:55.702" v="5565" actId="5793"/>
          <ac:spMkLst>
            <pc:docMk/>
            <pc:sldMk cId="2547354989" sldId="264"/>
            <ac:spMk id="9" creationId="{8D7E8549-B778-4B54-9320-BF874B2FD0EB}"/>
          </ac:spMkLst>
        </pc:spChg>
        <pc:picChg chg="add mod">
          <ac:chgData name="Ron Fulbright" userId="60ddb152211d81d8" providerId="LiveId" clId="{A38FAA01-604B-49CA-A77A-3ADDF6F12384}" dt="2018-08-17T21:04:32.240" v="4515" actId="1076"/>
          <ac:picMkLst>
            <pc:docMk/>
            <pc:sldMk cId="2547354989" sldId="264"/>
            <ac:picMk id="3" creationId="{82290661-E792-442D-A996-61DBD8EFA9A5}"/>
          </ac:picMkLst>
        </pc:picChg>
      </pc:sldChg>
      <pc:sldChg chg="modSp add">
        <pc:chgData name="Ron Fulbright" userId="60ddb152211d81d8" providerId="LiveId" clId="{A38FAA01-604B-49CA-A77A-3ADDF6F12384}" dt="2018-08-17T21:29:38.400" v="5558" actId="6549"/>
        <pc:sldMkLst>
          <pc:docMk/>
          <pc:sldMk cId="2892075310" sldId="265"/>
        </pc:sldMkLst>
        <pc:spChg chg="mod">
          <ac:chgData name="Ron Fulbright" userId="60ddb152211d81d8" providerId="LiveId" clId="{A38FAA01-604B-49CA-A77A-3ADDF6F12384}" dt="2018-08-17T21:29:38.400" v="5558" actId="6549"/>
          <ac:spMkLst>
            <pc:docMk/>
            <pc:sldMk cId="2892075310" sldId="265"/>
            <ac:spMk id="9" creationId="{8D7E8549-B778-4B54-9320-BF874B2FD0EB}"/>
          </ac:spMkLst>
        </pc:spChg>
      </pc:sldChg>
      <pc:sldChg chg="del">
        <pc:chgData name="Ron Fulbright" userId="60ddb152211d81d8" providerId="LiveId" clId="{A38FAA01-604B-49CA-A77A-3ADDF6F12384}" dt="2018-08-17T18:18:33.774" v="778" actId="2696"/>
        <pc:sldMkLst>
          <pc:docMk/>
          <pc:sldMk cId="3327046384" sldId="265"/>
        </pc:sldMkLst>
      </pc:sldChg>
      <pc:sldChg chg="del">
        <pc:chgData name="Ron Fulbright" userId="60ddb152211d81d8" providerId="LiveId" clId="{A38FAA01-604B-49CA-A77A-3ADDF6F12384}" dt="2018-08-17T18:18:34.198" v="779" actId="2696"/>
        <pc:sldMkLst>
          <pc:docMk/>
          <pc:sldMk cId="567696109" sldId="266"/>
        </pc:sldMkLst>
      </pc:sldChg>
      <pc:sldChg chg="modSp add ord">
        <pc:chgData name="Ron Fulbright" userId="60ddb152211d81d8" providerId="LiveId" clId="{A38FAA01-604B-49CA-A77A-3ADDF6F12384}" dt="2018-08-17T21:30:24.312" v="5562" actId="113"/>
        <pc:sldMkLst>
          <pc:docMk/>
          <pc:sldMk cId="829669376" sldId="266"/>
        </pc:sldMkLst>
        <pc:spChg chg="mod">
          <ac:chgData name="Ron Fulbright" userId="60ddb152211d81d8" providerId="LiveId" clId="{A38FAA01-604B-49CA-A77A-3ADDF6F12384}" dt="2018-08-17T20:59:15.506" v="4112" actId="20577"/>
          <ac:spMkLst>
            <pc:docMk/>
            <pc:sldMk cId="829669376" sldId="266"/>
            <ac:spMk id="2" creationId="{00000000-0000-0000-0000-000000000000}"/>
          </ac:spMkLst>
        </pc:spChg>
        <pc:spChg chg="mod">
          <ac:chgData name="Ron Fulbright" userId="60ddb152211d81d8" providerId="LiveId" clId="{A38FAA01-604B-49CA-A77A-3ADDF6F12384}" dt="2018-08-17T21:30:24.312" v="5562" actId="113"/>
          <ac:spMkLst>
            <pc:docMk/>
            <pc:sldMk cId="829669376" sldId="266"/>
            <ac:spMk id="9" creationId="{8D7E8549-B778-4B54-9320-BF874B2FD0EB}"/>
          </ac:spMkLst>
        </pc:spChg>
      </pc:sldChg>
      <pc:sldChg chg="addSp delSp modSp add ord">
        <pc:chgData name="Ron Fulbright" userId="60ddb152211d81d8" providerId="LiveId" clId="{A38FAA01-604B-49CA-A77A-3ADDF6F12384}" dt="2018-08-17T21:10:55.659" v="4911" actId="1076"/>
        <pc:sldMkLst>
          <pc:docMk/>
          <pc:sldMk cId="2736392325" sldId="267"/>
        </pc:sldMkLst>
        <pc:spChg chg="add mod">
          <ac:chgData name="Ron Fulbright" userId="60ddb152211d81d8" providerId="LiveId" clId="{A38FAA01-604B-49CA-A77A-3ADDF6F12384}" dt="2018-08-17T21:08:55.175" v="4878" actId="14100"/>
          <ac:spMkLst>
            <pc:docMk/>
            <pc:sldMk cId="2736392325" sldId="267"/>
            <ac:spMk id="3" creationId="{F24708A0-3A94-4B9C-A8F1-8E7A196855E6}"/>
          </ac:spMkLst>
        </pc:spChg>
        <pc:spChg chg="add mod">
          <ac:chgData name="Ron Fulbright" userId="60ddb152211d81d8" providerId="LiveId" clId="{A38FAA01-604B-49CA-A77A-3ADDF6F12384}" dt="2018-08-17T21:08:46.518" v="4876" actId="1076"/>
          <ac:spMkLst>
            <pc:docMk/>
            <pc:sldMk cId="2736392325" sldId="267"/>
            <ac:spMk id="4" creationId="{0C1C8C59-FB06-455B-A80B-FD252D492C11}"/>
          </ac:spMkLst>
        </pc:spChg>
        <pc:spChg chg="add del mod">
          <ac:chgData name="Ron Fulbright" userId="60ddb152211d81d8" providerId="LiveId" clId="{A38FAA01-604B-49CA-A77A-3ADDF6F12384}" dt="2018-08-17T21:09:23.446" v="4880" actId="478"/>
          <ac:spMkLst>
            <pc:docMk/>
            <pc:sldMk cId="2736392325" sldId="267"/>
            <ac:spMk id="5" creationId="{4960233C-B53D-44D7-99A9-228BC5803ADA}"/>
          </ac:spMkLst>
        </pc:spChg>
        <pc:spChg chg="add mod">
          <ac:chgData name="Ron Fulbright" userId="60ddb152211d81d8" providerId="LiveId" clId="{A38FAA01-604B-49CA-A77A-3ADDF6F12384}" dt="2018-08-17T21:09:41.184" v="4882" actId="1076"/>
          <ac:spMkLst>
            <pc:docMk/>
            <pc:sldMk cId="2736392325" sldId="267"/>
            <ac:spMk id="6" creationId="{86762575-64E1-4A7A-99F8-E5C05BA2BC76}"/>
          </ac:spMkLst>
        </pc:spChg>
        <pc:spChg chg="add mod">
          <ac:chgData name="Ron Fulbright" userId="60ddb152211d81d8" providerId="LiveId" clId="{A38FAA01-604B-49CA-A77A-3ADDF6F12384}" dt="2018-08-17T21:10:55.659" v="4911" actId="1076"/>
          <ac:spMkLst>
            <pc:docMk/>
            <pc:sldMk cId="2736392325" sldId="267"/>
            <ac:spMk id="7" creationId="{DF1DA048-2FDF-43A8-AF17-2E61D95B704E}"/>
          </ac:spMkLst>
        </pc:spChg>
        <pc:spChg chg="add mod">
          <ac:chgData name="Ron Fulbright" userId="60ddb152211d81d8" providerId="LiveId" clId="{A38FAA01-604B-49CA-A77A-3ADDF6F12384}" dt="2018-08-17T21:09:53.144" v="4885" actId="1076"/>
          <ac:spMkLst>
            <pc:docMk/>
            <pc:sldMk cId="2736392325" sldId="267"/>
            <ac:spMk id="8" creationId="{1C63C3D5-68C3-4EED-A36F-13859807D86F}"/>
          </ac:spMkLst>
        </pc:spChg>
        <pc:spChg chg="add mod">
          <ac:chgData name="Ron Fulbright" userId="60ddb152211d81d8" providerId="LiveId" clId="{A38FAA01-604B-49CA-A77A-3ADDF6F12384}" dt="2018-08-17T21:10:00.026" v="4887" actId="1076"/>
          <ac:spMkLst>
            <pc:docMk/>
            <pc:sldMk cId="2736392325" sldId="267"/>
            <ac:spMk id="10" creationId="{29D99EDC-7042-4F1C-A01A-A514BC2918E0}"/>
          </ac:spMkLst>
        </pc:spChg>
        <pc:spChg chg="add mod">
          <ac:chgData name="Ron Fulbright" userId="60ddb152211d81d8" providerId="LiveId" clId="{A38FAA01-604B-49CA-A77A-3ADDF6F12384}" dt="2018-08-17T21:10:04.762" v="4889" actId="1076"/>
          <ac:spMkLst>
            <pc:docMk/>
            <pc:sldMk cId="2736392325" sldId="267"/>
            <ac:spMk id="11" creationId="{27E46E44-F857-45AB-BE40-99B563FF2734}"/>
          </ac:spMkLst>
        </pc:spChg>
        <pc:spChg chg="add mod">
          <ac:chgData name="Ron Fulbright" userId="60ddb152211d81d8" providerId="LiveId" clId="{A38FAA01-604B-49CA-A77A-3ADDF6F12384}" dt="2018-08-17T21:10:21.038" v="4891" actId="1076"/>
          <ac:spMkLst>
            <pc:docMk/>
            <pc:sldMk cId="2736392325" sldId="267"/>
            <ac:spMk id="12" creationId="{F19EE17C-3DB0-4031-BB68-58C66F8E70C4}"/>
          </ac:spMkLst>
        </pc:spChg>
        <pc:spChg chg="add mod">
          <ac:chgData name="Ron Fulbright" userId="60ddb152211d81d8" providerId="LiveId" clId="{A38FAA01-604B-49CA-A77A-3ADDF6F12384}" dt="2018-08-17T21:10:29.081" v="4893" actId="1076"/>
          <ac:spMkLst>
            <pc:docMk/>
            <pc:sldMk cId="2736392325" sldId="267"/>
            <ac:spMk id="13" creationId="{CD13F5A5-2EF7-4A2A-A98D-36F8E63FBC04}"/>
          </ac:spMkLst>
        </pc:spChg>
      </pc:sldChg>
      <pc:sldChg chg="del">
        <pc:chgData name="Ron Fulbright" userId="60ddb152211d81d8" providerId="LiveId" clId="{A38FAA01-604B-49CA-A77A-3ADDF6F12384}" dt="2018-08-17T18:18:35.450" v="780" actId="2696"/>
        <pc:sldMkLst>
          <pc:docMk/>
          <pc:sldMk cId="2804680018" sldId="267"/>
        </pc:sldMkLst>
      </pc:sldChg>
      <pc:sldChg chg="addSp delSp modSp add">
        <pc:chgData name="Ron Fulbright" userId="60ddb152211d81d8" providerId="LiveId" clId="{A38FAA01-604B-49CA-A77A-3ADDF6F12384}" dt="2018-08-17T21:31:40.735" v="5572" actId="1076"/>
        <pc:sldMkLst>
          <pc:docMk/>
          <pc:sldMk cId="498532058" sldId="268"/>
        </pc:sldMkLst>
        <pc:spChg chg="mod">
          <ac:chgData name="Ron Fulbright" userId="60ddb152211d81d8" providerId="LiveId" clId="{A38FAA01-604B-49CA-A77A-3ADDF6F12384}" dt="2018-08-17T21:12:16.755" v="5025" actId="1076"/>
          <ac:spMkLst>
            <pc:docMk/>
            <pc:sldMk cId="498532058" sldId="268"/>
            <ac:spMk id="3" creationId="{F24708A0-3A94-4B9C-A8F1-8E7A196855E6}"/>
          </ac:spMkLst>
        </pc:spChg>
        <pc:spChg chg="mod">
          <ac:chgData name="Ron Fulbright" userId="60ddb152211d81d8" providerId="LiveId" clId="{A38FAA01-604B-49CA-A77A-3ADDF6F12384}" dt="2018-08-17T21:31:40.735" v="5572" actId="1076"/>
          <ac:spMkLst>
            <pc:docMk/>
            <pc:sldMk cId="498532058" sldId="268"/>
            <ac:spMk id="4" creationId="{0C1C8C59-FB06-455B-A80B-FD252D492C11}"/>
          </ac:spMkLst>
        </pc:spChg>
        <pc:spChg chg="add mod">
          <ac:chgData name="Ron Fulbright" userId="60ddb152211d81d8" providerId="LiveId" clId="{A38FAA01-604B-49CA-A77A-3ADDF6F12384}" dt="2018-08-17T21:12:46.392" v="5034" actId="11529"/>
          <ac:spMkLst>
            <pc:docMk/>
            <pc:sldMk cId="498532058" sldId="268"/>
            <ac:spMk id="5" creationId="{BBCB70D2-0284-43E7-A03D-13EEFE0E9974}"/>
          </ac:spMkLst>
        </pc:spChg>
        <pc:spChg chg="del">
          <ac:chgData name="Ron Fulbright" userId="60ddb152211d81d8" providerId="LiveId" clId="{A38FAA01-604B-49CA-A77A-3ADDF6F12384}" dt="2018-08-17T21:12:26.869" v="5028" actId="478"/>
          <ac:spMkLst>
            <pc:docMk/>
            <pc:sldMk cId="498532058" sldId="268"/>
            <ac:spMk id="6" creationId="{86762575-64E1-4A7A-99F8-E5C05BA2BC76}"/>
          </ac:spMkLst>
        </pc:spChg>
        <pc:spChg chg="del">
          <ac:chgData name="Ron Fulbright" userId="60ddb152211d81d8" providerId="LiveId" clId="{A38FAA01-604B-49CA-A77A-3ADDF6F12384}" dt="2018-08-17T21:12:32.231" v="5032" actId="478"/>
          <ac:spMkLst>
            <pc:docMk/>
            <pc:sldMk cId="498532058" sldId="268"/>
            <ac:spMk id="7" creationId="{DF1DA048-2FDF-43A8-AF17-2E61D95B704E}"/>
          </ac:spMkLst>
        </pc:spChg>
        <pc:spChg chg="del">
          <ac:chgData name="Ron Fulbright" userId="60ddb152211d81d8" providerId="LiveId" clId="{A38FAA01-604B-49CA-A77A-3ADDF6F12384}" dt="2018-08-17T21:12:28.561" v="5029" actId="478"/>
          <ac:spMkLst>
            <pc:docMk/>
            <pc:sldMk cId="498532058" sldId="268"/>
            <ac:spMk id="8" creationId="{1C63C3D5-68C3-4EED-A36F-13859807D86F}"/>
          </ac:spMkLst>
        </pc:spChg>
        <pc:spChg chg="del">
          <ac:chgData name="Ron Fulbright" userId="60ddb152211d81d8" providerId="LiveId" clId="{A38FAA01-604B-49CA-A77A-3ADDF6F12384}" dt="2018-08-17T21:12:30.037" v="5030" actId="478"/>
          <ac:spMkLst>
            <pc:docMk/>
            <pc:sldMk cId="498532058" sldId="268"/>
            <ac:spMk id="10" creationId="{29D99EDC-7042-4F1C-A01A-A514BC2918E0}"/>
          </ac:spMkLst>
        </pc:spChg>
        <pc:spChg chg="del">
          <ac:chgData name="Ron Fulbright" userId="60ddb152211d81d8" providerId="LiveId" clId="{A38FAA01-604B-49CA-A77A-3ADDF6F12384}" dt="2018-08-17T21:12:30.522" v="5031" actId="478"/>
          <ac:spMkLst>
            <pc:docMk/>
            <pc:sldMk cId="498532058" sldId="268"/>
            <ac:spMk id="11" creationId="{27E46E44-F857-45AB-BE40-99B563FF2734}"/>
          </ac:spMkLst>
        </pc:spChg>
        <pc:spChg chg="del">
          <ac:chgData name="Ron Fulbright" userId="60ddb152211d81d8" providerId="LiveId" clId="{A38FAA01-604B-49CA-A77A-3ADDF6F12384}" dt="2018-08-17T21:12:33.627" v="5033" actId="478"/>
          <ac:spMkLst>
            <pc:docMk/>
            <pc:sldMk cId="498532058" sldId="268"/>
            <ac:spMk id="12" creationId="{F19EE17C-3DB0-4031-BB68-58C66F8E70C4}"/>
          </ac:spMkLst>
        </pc:spChg>
        <pc:spChg chg="del">
          <ac:chgData name="Ron Fulbright" userId="60ddb152211d81d8" providerId="LiveId" clId="{A38FAA01-604B-49CA-A77A-3ADDF6F12384}" dt="2018-08-17T21:12:23.985" v="5027" actId="478"/>
          <ac:spMkLst>
            <pc:docMk/>
            <pc:sldMk cId="498532058" sldId="268"/>
            <ac:spMk id="13" creationId="{CD13F5A5-2EF7-4A2A-A98D-36F8E63FBC04}"/>
          </ac:spMkLst>
        </pc:spChg>
        <pc:spChg chg="add mod">
          <ac:chgData name="Ron Fulbright" userId="60ddb152211d81d8" providerId="LiveId" clId="{A38FAA01-604B-49CA-A77A-3ADDF6F12384}" dt="2018-08-17T21:12:58.823" v="5036" actId="1076"/>
          <ac:spMkLst>
            <pc:docMk/>
            <pc:sldMk cId="498532058" sldId="268"/>
            <ac:spMk id="14" creationId="{6AB825C5-F70C-4693-A249-A07E1BF92AF0}"/>
          </ac:spMkLst>
        </pc:spChg>
        <pc:spChg chg="add mod">
          <ac:chgData name="Ron Fulbright" userId="60ddb152211d81d8" providerId="LiveId" clId="{A38FAA01-604B-49CA-A77A-3ADDF6F12384}" dt="2018-08-17T21:13:06.476" v="5038" actId="1076"/>
          <ac:spMkLst>
            <pc:docMk/>
            <pc:sldMk cId="498532058" sldId="268"/>
            <ac:spMk id="15" creationId="{6DE884AB-F879-427C-8E5B-7B7B0EA75ADF}"/>
          </ac:spMkLst>
        </pc:spChg>
        <pc:spChg chg="add mod">
          <ac:chgData name="Ron Fulbright" userId="60ddb152211d81d8" providerId="LiveId" clId="{A38FAA01-604B-49CA-A77A-3ADDF6F12384}" dt="2018-08-17T21:13:18.096" v="5040" actId="1076"/>
          <ac:spMkLst>
            <pc:docMk/>
            <pc:sldMk cId="498532058" sldId="268"/>
            <ac:spMk id="16" creationId="{62FBA428-C740-4C22-AE85-B13332540136}"/>
          </ac:spMkLst>
        </pc:spChg>
      </pc:sldChg>
      <pc:sldChg chg="del">
        <pc:chgData name="Ron Fulbright" userId="60ddb152211d81d8" providerId="LiveId" clId="{A38FAA01-604B-49CA-A77A-3ADDF6F12384}" dt="2018-08-17T18:18:30.198" v="770" actId="2696"/>
        <pc:sldMkLst>
          <pc:docMk/>
          <pc:sldMk cId="1489876163" sldId="268"/>
        </pc:sldMkLst>
      </pc:sldChg>
      <pc:sldChg chg="del">
        <pc:chgData name="Ron Fulbright" userId="60ddb152211d81d8" providerId="LiveId" clId="{A38FAA01-604B-49CA-A77A-3ADDF6F12384}" dt="2018-08-17T18:18:29.368" v="768" actId="2696"/>
        <pc:sldMkLst>
          <pc:docMk/>
          <pc:sldMk cId="564298288" sldId="269"/>
        </pc:sldMkLst>
      </pc:sldChg>
      <pc:sldChg chg="addSp delSp modSp add">
        <pc:chgData name="Ron Fulbright" userId="60ddb152211d81d8" providerId="LiveId" clId="{A38FAA01-604B-49CA-A77A-3ADDF6F12384}" dt="2018-08-17T21:16:52.831" v="5111" actId="1076"/>
        <pc:sldMkLst>
          <pc:docMk/>
          <pc:sldMk cId="1321505796" sldId="269"/>
        </pc:sldMkLst>
        <pc:spChg chg="mod">
          <ac:chgData name="Ron Fulbright" userId="60ddb152211d81d8" providerId="LiveId" clId="{A38FAA01-604B-49CA-A77A-3ADDF6F12384}" dt="2018-08-17T21:16:05.885" v="5096" actId="14100"/>
          <ac:spMkLst>
            <pc:docMk/>
            <pc:sldMk cId="1321505796" sldId="269"/>
            <ac:spMk id="3" creationId="{F24708A0-3A94-4B9C-A8F1-8E7A196855E6}"/>
          </ac:spMkLst>
        </pc:spChg>
        <pc:spChg chg="mod">
          <ac:chgData name="Ron Fulbright" userId="60ddb152211d81d8" providerId="LiveId" clId="{A38FAA01-604B-49CA-A77A-3ADDF6F12384}" dt="2018-08-17T21:16:09.930" v="5097" actId="1076"/>
          <ac:spMkLst>
            <pc:docMk/>
            <pc:sldMk cId="1321505796" sldId="269"/>
            <ac:spMk id="4" creationId="{0C1C8C59-FB06-455B-A80B-FD252D492C11}"/>
          </ac:spMkLst>
        </pc:spChg>
        <pc:spChg chg="del">
          <ac:chgData name="Ron Fulbright" userId="60ddb152211d81d8" providerId="LiveId" clId="{A38FAA01-604B-49CA-A77A-3ADDF6F12384}" dt="2018-08-17T21:16:14.040" v="5098" actId="478"/>
          <ac:spMkLst>
            <pc:docMk/>
            <pc:sldMk cId="1321505796" sldId="269"/>
            <ac:spMk id="5" creationId="{BBCB70D2-0284-43E7-A03D-13EEFE0E9974}"/>
          </ac:spMkLst>
        </pc:spChg>
        <pc:spChg chg="add mod">
          <ac:chgData name="Ron Fulbright" userId="60ddb152211d81d8" providerId="LiveId" clId="{A38FAA01-604B-49CA-A77A-3ADDF6F12384}" dt="2018-08-17T21:16:33.608" v="5103" actId="1076"/>
          <ac:spMkLst>
            <pc:docMk/>
            <pc:sldMk cId="1321505796" sldId="269"/>
            <ac:spMk id="10" creationId="{59826B9F-2B0D-4F7E-A963-9C256C18C516}"/>
          </ac:spMkLst>
        </pc:spChg>
        <pc:spChg chg="add mod">
          <ac:chgData name="Ron Fulbright" userId="60ddb152211d81d8" providerId="LiveId" clId="{A38FAA01-604B-49CA-A77A-3ADDF6F12384}" dt="2018-08-17T21:16:37.606" v="5105" actId="1076"/>
          <ac:spMkLst>
            <pc:docMk/>
            <pc:sldMk cId="1321505796" sldId="269"/>
            <ac:spMk id="11" creationId="{7C557F7B-08F0-4DD0-9B2B-7FF922543968}"/>
          </ac:spMkLst>
        </pc:spChg>
        <pc:spChg chg="add mod">
          <ac:chgData name="Ron Fulbright" userId="60ddb152211d81d8" providerId="LiveId" clId="{A38FAA01-604B-49CA-A77A-3ADDF6F12384}" dt="2018-08-17T21:16:43.407" v="5107" actId="1076"/>
          <ac:spMkLst>
            <pc:docMk/>
            <pc:sldMk cId="1321505796" sldId="269"/>
            <ac:spMk id="12" creationId="{02557B04-DC81-4D60-85EF-DBB64AD765EC}"/>
          </ac:spMkLst>
        </pc:spChg>
        <pc:spChg chg="add mod">
          <ac:chgData name="Ron Fulbright" userId="60ddb152211d81d8" providerId="LiveId" clId="{A38FAA01-604B-49CA-A77A-3ADDF6F12384}" dt="2018-08-17T21:16:47.578" v="5109" actId="1076"/>
          <ac:spMkLst>
            <pc:docMk/>
            <pc:sldMk cId="1321505796" sldId="269"/>
            <ac:spMk id="13" creationId="{60A00F86-CC68-4B44-9130-E2D3A0A73C88}"/>
          </ac:spMkLst>
        </pc:spChg>
        <pc:spChg chg="del">
          <ac:chgData name="Ron Fulbright" userId="60ddb152211d81d8" providerId="LiveId" clId="{A38FAA01-604B-49CA-A77A-3ADDF6F12384}" dt="2018-08-17T21:16:17.363" v="5100" actId="478"/>
          <ac:spMkLst>
            <pc:docMk/>
            <pc:sldMk cId="1321505796" sldId="269"/>
            <ac:spMk id="14" creationId="{6AB825C5-F70C-4693-A249-A07E1BF92AF0}"/>
          </ac:spMkLst>
        </pc:spChg>
        <pc:spChg chg="del">
          <ac:chgData name="Ron Fulbright" userId="60ddb152211d81d8" providerId="LiveId" clId="{A38FAA01-604B-49CA-A77A-3ADDF6F12384}" dt="2018-08-17T21:16:15.716" v="5099" actId="478"/>
          <ac:spMkLst>
            <pc:docMk/>
            <pc:sldMk cId="1321505796" sldId="269"/>
            <ac:spMk id="15" creationId="{6DE884AB-F879-427C-8E5B-7B7B0EA75ADF}"/>
          </ac:spMkLst>
        </pc:spChg>
        <pc:spChg chg="del">
          <ac:chgData name="Ron Fulbright" userId="60ddb152211d81d8" providerId="LiveId" clId="{A38FAA01-604B-49CA-A77A-3ADDF6F12384}" dt="2018-08-17T21:16:18.947" v="5101" actId="478"/>
          <ac:spMkLst>
            <pc:docMk/>
            <pc:sldMk cId="1321505796" sldId="269"/>
            <ac:spMk id="16" creationId="{62FBA428-C740-4C22-AE85-B13332540136}"/>
          </ac:spMkLst>
        </pc:spChg>
        <pc:spChg chg="add mod">
          <ac:chgData name="Ron Fulbright" userId="60ddb152211d81d8" providerId="LiveId" clId="{A38FAA01-604B-49CA-A77A-3ADDF6F12384}" dt="2018-08-17T21:16:52.831" v="5111" actId="1076"/>
          <ac:spMkLst>
            <pc:docMk/>
            <pc:sldMk cId="1321505796" sldId="269"/>
            <ac:spMk id="17" creationId="{377E185D-4594-48B2-8940-3416C1F93625}"/>
          </ac:spMkLst>
        </pc:spChg>
      </pc:sldChg>
      <pc:sldChg chg="addSp delSp modSp add">
        <pc:chgData name="Ron Fulbright" userId="60ddb152211d81d8" providerId="LiveId" clId="{A38FAA01-604B-49CA-A77A-3ADDF6F12384}" dt="2018-08-17T21:18:55.981" v="5172" actId="1076"/>
        <pc:sldMkLst>
          <pc:docMk/>
          <pc:sldMk cId="2135310368" sldId="270"/>
        </pc:sldMkLst>
        <pc:spChg chg="mod">
          <ac:chgData name="Ron Fulbright" userId="60ddb152211d81d8" providerId="LiveId" clId="{A38FAA01-604B-49CA-A77A-3ADDF6F12384}" dt="2018-08-17T21:18:53.268" v="5171" actId="1076"/>
          <ac:spMkLst>
            <pc:docMk/>
            <pc:sldMk cId="2135310368" sldId="270"/>
            <ac:spMk id="3" creationId="{F24708A0-3A94-4B9C-A8F1-8E7A196855E6}"/>
          </ac:spMkLst>
        </pc:spChg>
        <pc:spChg chg="mod">
          <ac:chgData name="Ron Fulbright" userId="60ddb152211d81d8" providerId="LiveId" clId="{A38FAA01-604B-49CA-A77A-3ADDF6F12384}" dt="2018-08-17T21:18:55.981" v="5172" actId="1076"/>
          <ac:spMkLst>
            <pc:docMk/>
            <pc:sldMk cId="2135310368" sldId="270"/>
            <ac:spMk id="4" creationId="{0C1C8C59-FB06-455B-A80B-FD252D492C11}"/>
          </ac:spMkLst>
        </pc:spChg>
        <pc:spChg chg="add mod">
          <ac:chgData name="Ron Fulbright" userId="60ddb152211d81d8" providerId="LiveId" clId="{A38FAA01-604B-49CA-A77A-3ADDF6F12384}" dt="2018-08-17T21:18:39.046" v="5170" actId="1076"/>
          <ac:spMkLst>
            <pc:docMk/>
            <pc:sldMk cId="2135310368" sldId="270"/>
            <ac:spMk id="5" creationId="{FBBD3A09-D628-4EB8-9D4A-F70797D91F6F}"/>
          </ac:spMkLst>
        </pc:spChg>
        <pc:spChg chg="del">
          <ac:chgData name="Ron Fulbright" userId="60ddb152211d81d8" providerId="LiveId" clId="{A38FAA01-604B-49CA-A77A-3ADDF6F12384}" dt="2018-08-17T21:18:13.535" v="5167" actId="478"/>
          <ac:spMkLst>
            <pc:docMk/>
            <pc:sldMk cId="2135310368" sldId="270"/>
            <ac:spMk id="10" creationId="{59826B9F-2B0D-4F7E-A963-9C256C18C516}"/>
          </ac:spMkLst>
        </pc:spChg>
        <pc:spChg chg="del">
          <ac:chgData name="Ron Fulbright" userId="60ddb152211d81d8" providerId="LiveId" clId="{A38FAA01-604B-49CA-A77A-3ADDF6F12384}" dt="2018-08-17T21:17:29.335" v="5118" actId="478"/>
          <ac:spMkLst>
            <pc:docMk/>
            <pc:sldMk cId="2135310368" sldId="270"/>
            <ac:spMk id="11" creationId="{7C557F7B-08F0-4DD0-9B2B-7FF922543968}"/>
          </ac:spMkLst>
        </pc:spChg>
        <pc:spChg chg="del">
          <ac:chgData name="Ron Fulbright" userId="60ddb152211d81d8" providerId="LiveId" clId="{A38FAA01-604B-49CA-A77A-3ADDF6F12384}" dt="2018-08-17T21:17:28.534" v="5117" actId="478"/>
          <ac:spMkLst>
            <pc:docMk/>
            <pc:sldMk cId="2135310368" sldId="270"/>
            <ac:spMk id="12" creationId="{02557B04-DC81-4D60-85EF-DBB64AD765EC}"/>
          </ac:spMkLst>
        </pc:spChg>
        <pc:spChg chg="del">
          <ac:chgData name="Ron Fulbright" userId="60ddb152211d81d8" providerId="LiveId" clId="{A38FAA01-604B-49CA-A77A-3ADDF6F12384}" dt="2018-08-17T21:17:26.855" v="5116" actId="478"/>
          <ac:spMkLst>
            <pc:docMk/>
            <pc:sldMk cId="2135310368" sldId="270"/>
            <ac:spMk id="13" creationId="{60A00F86-CC68-4B44-9130-E2D3A0A73C88}"/>
          </ac:spMkLst>
        </pc:spChg>
        <pc:spChg chg="del">
          <ac:chgData name="Ron Fulbright" userId="60ddb152211d81d8" providerId="LiveId" clId="{A38FAA01-604B-49CA-A77A-3ADDF6F12384}" dt="2018-08-17T21:17:25.413" v="5115" actId="478"/>
          <ac:spMkLst>
            <pc:docMk/>
            <pc:sldMk cId="2135310368" sldId="270"/>
            <ac:spMk id="17" creationId="{377E185D-4594-48B2-8940-3416C1F93625}"/>
          </ac:spMkLst>
        </pc:spChg>
      </pc:sldChg>
      <pc:sldChg chg="del">
        <pc:chgData name="Ron Fulbright" userId="60ddb152211d81d8" providerId="LiveId" clId="{A38FAA01-604B-49CA-A77A-3ADDF6F12384}" dt="2018-08-17T18:18:29.838" v="769" actId="2696"/>
        <pc:sldMkLst>
          <pc:docMk/>
          <pc:sldMk cId="3414092043" sldId="270"/>
        </pc:sldMkLst>
      </pc:sldChg>
      <pc:sldChg chg="addSp delSp modSp add">
        <pc:chgData name="Ron Fulbright" userId="60ddb152211d81d8" providerId="LiveId" clId="{A38FAA01-604B-49CA-A77A-3ADDF6F12384}" dt="2018-08-17T21:20:05.631" v="5228" actId="1076"/>
        <pc:sldMkLst>
          <pc:docMk/>
          <pc:sldMk cId="1106396835" sldId="271"/>
        </pc:sldMkLst>
        <pc:spChg chg="mod">
          <ac:chgData name="Ron Fulbright" userId="60ddb152211d81d8" providerId="LiveId" clId="{A38FAA01-604B-49CA-A77A-3ADDF6F12384}" dt="2018-08-17T21:19:34.899" v="5222" actId="1076"/>
          <ac:spMkLst>
            <pc:docMk/>
            <pc:sldMk cId="1106396835" sldId="271"/>
            <ac:spMk id="3" creationId="{F24708A0-3A94-4B9C-A8F1-8E7A196855E6}"/>
          </ac:spMkLst>
        </pc:spChg>
        <pc:spChg chg="mod">
          <ac:chgData name="Ron Fulbright" userId="60ddb152211d81d8" providerId="LiveId" clId="{A38FAA01-604B-49CA-A77A-3ADDF6F12384}" dt="2018-08-17T21:19:38.066" v="5223" actId="1076"/>
          <ac:spMkLst>
            <pc:docMk/>
            <pc:sldMk cId="1106396835" sldId="271"/>
            <ac:spMk id="4" creationId="{0C1C8C59-FB06-455B-A80B-FD252D492C11}"/>
          </ac:spMkLst>
        </pc:spChg>
        <pc:spChg chg="del">
          <ac:chgData name="Ron Fulbright" userId="60ddb152211d81d8" providerId="LiveId" clId="{A38FAA01-604B-49CA-A77A-3ADDF6F12384}" dt="2018-08-17T21:19:39.994" v="5224" actId="478"/>
          <ac:spMkLst>
            <pc:docMk/>
            <pc:sldMk cId="1106396835" sldId="271"/>
            <ac:spMk id="5" creationId="{FBBD3A09-D628-4EB8-9D4A-F70797D91F6F}"/>
          </ac:spMkLst>
        </pc:spChg>
        <pc:spChg chg="add mod">
          <ac:chgData name="Ron Fulbright" userId="60ddb152211d81d8" providerId="LiveId" clId="{A38FAA01-604B-49CA-A77A-3ADDF6F12384}" dt="2018-08-17T21:19:56.740" v="5226" actId="1076"/>
          <ac:spMkLst>
            <pc:docMk/>
            <pc:sldMk cId="1106396835" sldId="271"/>
            <ac:spMk id="7" creationId="{601AB509-3B30-4296-97BC-1D157548D03C}"/>
          </ac:spMkLst>
        </pc:spChg>
        <pc:spChg chg="add mod">
          <ac:chgData name="Ron Fulbright" userId="60ddb152211d81d8" providerId="LiveId" clId="{A38FAA01-604B-49CA-A77A-3ADDF6F12384}" dt="2018-08-17T21:20:05.631" v="5228" actId="1076"/>
          <ac:spMkLst>
            <pc:docMk/>
            <pc:sldMk cId="1106396835" sldId="271"/>
            <ac:spMk id="8" creationId="{8A832FE2-4FA7-4542-9A8D-E8CBF5BDD3F6}"/>
          </ac:spMkLst>
        </pc:spChg>
      </pc:sldChg>
      <pc:sldChg chg="del">
        <pc:chgData name="Ron Fulbright" userId="60ddb152211d81d8" providerId="LiveId" clId="{A38FAA01-604B-49CA-A77A-3ADDF6F12384}" dt="2018-08-17T18:18:36.707" v="781" actId="2696"/>
        <pc:sldMkLst>
          <pc:docMk/>
          <pc:sldMk cId="1557875899" sldId="271"/>
        </pc:sldMkLst>
      </pc:sldChg>
      <pc:sldChg chg="addSp delSp modSp add">
        <pc:chgData name="Ron Fulbright" userId="60ddb152211d81d8" providerId="LiveId" clId="{A38FAA01-604B-49CA-A77A-3ADDF6F12384}" dt="2018-08-17T21:22:25.605" v="5290" actId="1076"/>
        <pc:sldMkLst>
          <pc:docMk/>
          <pc:sldMk cId="1641240926" sldId="272"/>
        </pc:sldMkLst>
        <pc:spChg chg="mod">
          <ac:chgData name="Ron Fulbright" userId="60ddb152211d81d8" providerId="LiveId" clId="{A38FAA01-604B-49CA-A77A-3ADDF6F12384}" dt="2018-08-17T21:21:10.624" v="5280" actId="1076"/>
          <ac:spMkLst>
            <pc:docMk/>
            <pc:sldMk cId="1641240926" sldId="272"/>
            <ac:spMk id="3" creationId="{F24708A0-3A94-4B9C-A8F1-8E7A196855E6}"/>
          </ac:spMkLst>
        </pc:spChg>
        <pc:spChg chg="mod">
          <ac:chgData name="Ron Fulbright" userId="60ddb152211d81d8" providerId="LiveId" clId="{A38FAA01-604B-49CA-A77A-3ADDF6F12384}" dt="2018-08-17T21:22:11.227" v="5287" actId="1076"/>
          <ac:spMkLst>
            <pc:docMk/>
            <pc:sldMk cId="1641240926" sldId="272"/>
            <ac:spMk id="4" creationId="{0C1C8C59-FB06-455B-A80B-FD252D492C11}"/>
          </ac:spMkLst>
        </pc:spChg>
        <pc:spChg chg="add mod">
          <ac:chgData name="Ron Fulbright" userId="60ddb152211d81d8" providerId="LiveId" clId="{A38FAA01-604B-49CA-A77A-3ADDF6F12384}" dt="2018-08-17T21:21:50.593" v="5284" actId="1076"/>
          <ac:spMkLst>
            <pc:docMk/>
            <pc:sldMk cId="1641240926" sldId="272"/>
            <ac:spMk id="5" creationId="{F06EE747-968B-4A30-9D12-4291F0DA42F5}"/>
          </ac:spMkLst>
        </pc:spChg>
        <pc:spChg chg="del mod">
          <ac:chgData name="Ron Fulbright" userId="60ddb152211d81d8" providerId="LiveId" clId="{A38FAA01-604B-49CA-A77A-3ADDF6F12384}" dt="2018-08-17T21:22:16.465" v="5288" actId="478"/>
          <ac:spMkLst>
            <pc:docMk/>
            <pc:sldMk cId="1641240926" sldId="272"/>
            <ac:spMk id="7" creationId="{601AB509-3B30-4296-97BC-1D157548D03C}"/>
          </ac:spMkLst>
        </pc:spChg>
        <pc:spChg chg="del mod">
          <ac:chgData name="Ron Fulbright" userId="60ddb152211d81d8" providerId="LiveId" clId="{A38FAA01-604B-49CA-A77A-3ADDF6F12384}" dt="2018-08-17T21:21:34.614" v="5282" actId="478"/>
          <ac:spMkLst>
            <pc:docMk/>
            <pc:sldMk cId="1641240926" sldId="272"/>
            <ac:spMk id="8" creationId="{8A832FE2-4FA7-4542-9A8D-E8CBF5BDD3F6}"/>
          </ac:spMkLst>
        </pc:spChg>
        <pc:spChg chg="add mod">
          <ac:chgData name="Ron Fulbright" userId="60ddb152211d81d8" providerId="LiveId" clId="{A38FAA01-604B-49CA-A77A-3ADDF6F12384}" dt="2018-08-17T21:22:00.454" v="5286" actId="1076"/>
          <ac:spMkLst>
            <pc:docMk/>
            <pc:sldMk cId="1641240926" sldId="272"/>
            <ac:spMk id="10" creationId="{87956342-48DD-4353-856C-22F2D0528467}"/>
          </ac:spMkLst>
        </pc:spChg>
        <pc:spChg chg="add mod">
          <ac:chgData name="Ron Fulbright" userId="60ddb152211d81d8" providerId="LiveId" clId="{A38FAA01-604B-49CA-A77A-3ADDF6F12384}" dt="2018-08-17T21:22:25.605" v="5290" actId="1076"/>
          <ac:spMkLst>
            <pc:docMk/>
            <pc:sldMk cId="1641240926" sldId="272"/>
            <ac:spMk id="11" creationId="{50AA0C2C-06DE-4F23-A084-3F41CA7370AF}"/>
          </ac:spMkLst>
        </pc:spChg>
      </pc:sldChg>
      <pc:sldChg chg="delSp modSp add">
        <pc:chgData name="Ron Fulbright" userId="60ddb152211d81d8" providerId="LiveId" clId="{A38FAA01-604B-49CA-A77A-3ADDF6F12384}" dt="2018-08-17T21:23:16.188" v="5357" actId="1076"/>
        <pc:sldMkLst>
          <pc:docMk/>
          <pc:sldMk cId="2167516651" sldId="273"/>
        </pc:sldMkLst>
        <pc:spChg chg="mod">
          <ac:chgData name="Ron Fulbright" userId="60ddb152211d81d8" providerId="LiveId" clId="{A38FAA01-604B-49CA-A77A-3ADDF6F12384}" dt="2018-08-17T21:23:10.919" v="5356" actId="1076"/>
          <ac:spMkLst>
            <pc:docMk/>
            <pc:sldMk cId="2167516651" sldId="273"/>
            <ac:spMk id="3" creationId="{F24708A0-3A94-4B9C-A8F1-8E7A196855E6}"/>
          </ac:spMkLst>
        </pc:spChg>
        <pc:spChg chg="mod">
          <ac:chgData name="Ron Fulbright" userId="60ddb152211d81d8" providerId="LiveId" clId="{A38FAA01-604B-49CA-A77A-3ADDF6F12384}" dt="2018-08-17T21:23:16.188" v="5357" actId="1076"/>
          <ac:spMkLst>
            <pc:docMk/>
            <pc:sldMk cId="2167516651" sldId="273"/>
            <ac:spMk id="4" creationId="{0C1C8C59-FB06-455B-A80B-FD252D492C11}"/>
          </ac:spMkLst>
        </pc:spChg>
        <pc:spChg chg="del">
          <ac:chgData name="Ron Fulbright" userId="60ddb152211d81d8" providerId="LiveId" clId="{A38FAA01-604B-49CA-A77A-3ADDF6F12384}" dt="2018-08-17T21:23:07.612" v="5355" actId="478"/>
          <ac:spMkLst>
            <pc:docMk/>
            <pc:sldMk cId="2167516651" sldId="273"/>
            <ac:spMk id="5" creationId="{F06EE747-968B-4A30-9D12-4291F0DA42F5}"/>
          </ac:spMkLst>
        </pc:spChg>
        <pc:spChg chg="del">
          <ac:chgData name="Ron Fulbright" userId="60ddb152211d81d8" providerId="LiveId" clId="{A38FAA01-604B-49CA-A77A-3ADDF6F12384}" dt="2018-08-17T21:23:05.322" v="5354" actId="478"/>
          <ac:spMkLst>
            <pc:docMk/>
            <pc:sldMk cId="2167516651" sldId="273"/>
            <ac:spMk id="10" creationId="{87956342-48DD-4353-856C-22F2D0528467}"/>
          </ac:spMkLst>
        </pc:spChg>
        <pc:spChg chg="mod">
          <ac:chgData name="Ron Fulbright" userId="60ddb152211d81d8" providerId="LiveId" clId="{A38FAA01-604B-49CA-A77A-3ADDF6F12384}" dt="2018-08-17T21:23:03.174" v="5353" actId="1076"/>
          <ac:spMkLst>
            <pc:docMk/>
            <pc:sldMk cId="2167516651" sldId="273"/>
            <ac:spMk id="11" creationId="{50AA0C2C-06DE-4F23-A084-3F41CA7370AF}"/>
          </ac:spMkLst>
        </pc:spChg>
      </pc:sldChg>
      <pc:sldChg chg="delSp modSp add ord">
        <pc:chgData name="Ron Fulbright" userId="60ddb152211d81d8" providerId="LiveId" clId="{A38FAA01-604B-49CA-A77A-3ADDF6F12384}" dt="2018-08-17T21:44:42.973" v="6322" actId="14100"/>
        <pc:sldMkLst>
          <pc:docMk/>
          <pc:sldMk cId="291201651" sldId="274"/>
        </pc:sldMkLst>
        <pc:spChg chg="mod">
          <ac:chgData name="Ron Fulbright" userId="60ddb152211d81d8" providerId="LiveId" clId="{A38FAA01-604B-49CA-A77A-3ADDF6F12384}" dt="2018-08-17T21:38:51.164" v="5605" actId="20577"/>
          <ac:spMkLst>
            <pc:docMk/>
            <pc:sldMk cId="291201651" sldId="274"/>
            <ac:spMk id="2" creationId="{00000000-0000-0000-0000-000000000000}"/>
          </ac:spMkLst>
        </pc:spChg>
        <pc:spChg chg="mod">
          <ac:chgData name="Ron Fulbright" userId="60ddb152211d81d8" providerId="LiveId" clId="{A38FAA01-604B-49CA-A77A-3ADDF6F12384}" dt="2018-08-17T21:44:42.973" v="6322" actId="14100"/>
          <ac:spMkLst>
            <pc:docMk/>
            <pc:sldMk cId="291201651" sldId="274"/>
            <ac:spMk id="9" creationId="{8D7E8549-B778-4B54-9320-BF874B2FD0EB}"/>
          </ac:spMkLst>
        </pc:spChg>
        <pc:picChg chg="del">
          <ac:chgData name="Ron Fulbright" userId="60ddb152211d81d8" providerId="LiveId" clId="{A38FAA01-604B-49CA-A77A-3ADDF6F12384}" dt="2018-08-17T21:39:15.093" v="5682" actId="478"/>
          <ac:picMkLst>
            <pc:docMk/>
            <pc:sldMk cId="291201651" sldId="274"/>
            <ac:picMk id="3" creationId="{82290661-E792-442D-A996-61DBD8EFA9A5}"/>
          </ac:picMkLst>
        </pc:picChg>
      </pc:sldChg>
      <pc:sldChg chg="modSp add">
        <pc:chgData name="Ron Fulbright" userId="60ddb152211d81d8" providerId="LiveId" clId="{A38FAA01-604B-49CA-A77A-3ADDF6F12384}" dt="2018-08-17T21:47:14.456" v="6627" actId="5793"/>
        <pc:sldMkLst>
          <pc:docMk/>
          <pc:sldMk cId="1677186259" sldId="275"/>
        </pc:sldMkLst>
        <pc:spChg chg="mod">
          <ac:chgData name="Ron Fulbright" userId="60ddb152211d81d8" providerId="LiveId" clId="{A38FAA01-604B-49CA-A77A-3ADDF6F12384}" dt="2018-08-17T21:47:14.456" v="6627" actId="5793"/>
          <ac:spMkLst>
            <pc:docMk/>
            <pc:sldMk cId="1677186259" sldId="275"/>
            <ac:spMk id="9" creationId="{8D7E8549-B778-4B54-9320-BF874B2FD0EB}"/>
          </ac:spMkLst>
        </pc:spChg>
      </pc:sldChg>
      <pc:sldChg chg="modSp add">
        <pc:chgData name="Ron Fulbright" userId="60ddb152211d81d8" providerId="LiveId" clId="{A38FAA01-604B-49CA-A77A-3ADDF6F12384}" dt="2018-08-17T21:49:49.719" v="7002" actId="20577"/>
        <pc:sldMkLst>
          <pc:docMk/>
          <pc:sldMk cId="3325017544" sldId="276"/>
        </pc:sldMkLst>
        <pc:spChg chg="mod">
          <ac:chgData name="Ron Fulbright" userId="60ddb152211d81d8" providerId="LiveId" clId="{A38FAA01-604B-49CA-A77A-3ADDF6F12384}" dt="2018-08-17T21:49:49.719" v="7002" actId="20577"/>
          <ac:spMkLst>
            <pc:docMk/>
            <pc:sldMk cId="3325017544" sldId="276"/>
            <ac:spMk id="9" creationId="{8D7E8549-B778-4B54-9320-BF874B2FD0EB}"/>
          </ac:spMkLst>
        </pc:spChg>
      </pc:sldChg>
      <pc:sldChg chg="modSp add">
        <pc:chgData name="Ron Fulbright" userId="60ddb152211d81d8" providerId="LiveId" clId="{A38FAA01-604B-49CA-A77A-3ADDF6F12384}" dt="2018-08-17T21:53:25.240" v="7669" actId="20577"/>
        <pc:sldMkLst>
          <pc:docMk/>
          <pc:sldMk cId="2525270644" sldId="277"/>
        </pc:sldMkLst>
        <pc:spChg chg="mod">
          <ac:chgData name="Ron Fulbright" userId="60ddb152211d81d8" providerId="LiveId" clId="{A38FAA01-604B-49CA-A77A-3ADDF6F12384}" dt="2018-08-17T21:51:03.070" v="7059" actId="20577"/>
          <ac:spMkLst>
            <pc:docMk/>
            <pc:sldMk cId="2525270644" sldId="277"/>
            <ac:spMk id="2" creationId="{00000000-0000-0000-0000-000000000000}"/>
          </ac:spMkLst>
        </pc:spChg>
        <pc:spChg chg="mod">
          <ac:chgData name="Ron Fulbright" userId="60ddb152211d81d8" providerId="LiveId" clId="{A38FAA01-604B-49CA-A77A-3ADDF6F12384}" dt="2018-08-17T21:53:25.240" v="7669" actId="20577"/>
          <ac:spMkLst>
            <pc:docMk/>
            <pc:sldMk cId="2525270644" sldId="277"/>
            <ac:spMk id="9" creationId="{8D7E8549-B778-4B54-9320-BF874B2FD0EB}"/>
          </ac:spMkLst>
        </pc:spChg>
      </pc:sldChg>
    </pc:docChg>
  </pc:docChgLst>
  <pc:docChgLst>
    <pc:chgData name="Ron Fulbright" userId="60ddb152211d81d8" providerId="LiveId" clId="{E42AC233-A75B-5247-990D-A95A8BB9985A}"/>
    <pc:docChg chg="delSld modSld sldOrd">
      <pc:chgData name="Ron Fulbright" userId="60ddb152211d81d8" providerId="LiveId" clId="{E42AC233-A75B-5247-990D-A95A8BB9985A}" dt="2020-01-15T19:02:51.214" v="123" actId="1076"/>
      <pc:docMkLst>
        <pc:docMk/>
      </pc:docMkLst>
      <pc:sldChg chg="modSp ord">
        <pc:chgData name="Ron Fulbright" userId="60ddb152211d81d8" providerId="LiveId" clId="{E42AC233-A75B-5247-990D-A95A8BB9985A}" dt="2020-01-15T19:02:51.214" v="123" actId="1076"/>
        <pc:sldMkLst>
          <pc:docMk/>
          <pc:sldMk cId="1107255407" sldId="257"/>
        </pc:sldMkLst>
        <pc:spChg chg="mod">
          <ac:chgData name="Ron Fulbright" userId="60ddb152211d81d8" providerId="LiveId" clId="{E42AC233-A75B-5247-990D-A95A8BB9985A}" dt="2020-01-15T19:02:51.214" v="123" actId="1076"/>
          <ac:spMkLst>
            <pc:docMk/>
            <pc:sldMk cId="1107255407" sldId="257"/>
            <ac:spMk id="11" creationId="{00000000-0000-0000-0000-000000000000}"/>
          </ac:spMkLst>
        </pc:spChg>
        <pc:spChg chg="mod">
          <ac:chgData name="Ron Fulbright" userId="60ddb152211d81d8" providerId="LiveId" clId="{E42AC233-A75B-5247-990D-A95A8BB9985A}" dt="2020-01-15T19:02:21.367" v="115" actId="1076"/>
          <ac:spMkLst>
            <pc:docMk/>
            <pc:sldMk cId="1107255407" sldId="257"/>
            <ac:spMk id="12" creationId="{00000000-0000-0000-0000-000000000000}"/>
          </ac:spMkLst>
        </pc:spChg>
        <pc:spChg chg="mod">
          <ac:chgData name="Ron Fulbright" userId="60ddb152211d81d8" providerId="LiveId" clId="{E42AC233-A75B-5247-990D-A95A8BB9985A}" dt="2020-01-15T19:02:14.786" v="113" actId="1076"/>
          <ac:spMkLst>
            <pc:docMk/>
            <pc:sldMk cId="1107255407" sldId="257"/>
            <ac:spMk id="23" creationId="{00000000-0000-0000-0000-000000000000}"/>
          </ac:spMkLst>
        </pc:spChg>
        <pc:spChg chg="mod">
          <ac:chgData name="Ron Fulbright" userId="60ddb152211d81d8" providerId="LiveId" clId="{E42AC233-A75B-5247-990D-A95A8BB9985A}" dt="2020-01-15T19:02:18.466" v="114" actId="1076"/>
          <ac:spMkLst>
            <pc:docMk/>
            <pc:sldMk cId="1107255407" sldId="257"/>
            <ac:spMk id="24" creationId="{00000000-0000-0000-0000-000000000000}"/>
          </ac:spMkLst>
        </pc:spChg>
        <pc:spChg chg="mod">
          <ac:chgData name="Ron Fulbright" userId="60ddb152211d81d8" providerId="LiveId" clId="{E42AC233-A75B-5247-990D-A95A8BB9985A}" dt="2020-01-15T19:02:48.582" v="122" actId="1076"/>
          <ac:spMkLst>
            <pc:docMk/>
            <pc:sldMk cId="1107255407" sldId="257"/>
            <ac:spMk id="25" creationId="{00000000-0000-0000-0000-000000000000}"/>
          </ac:spMkLst>
        </pc:spChg>
        <pc:picChg chg="mod">
          <ac:chgData name="Ron Fulbright" userId="60ddb152211d81d8" providerId="LiveId" clId="{E42AC233-A75B-5247-990D-A95A8BB9985A}" dt="2020-01-15T19:01:52.916" v="107" actId="1076"/>
          <ac:picMkLst>
            <pc:docMk/>
            <pc:sldMk cId="1107255407" sldId="257"/>
            <ac:picMk id="6" creationId="{00000000-0000-0000-0000-000000000000}"/>
          </ac:picMkLst>
        </pc:picChg>
        <pc:cxnChg chg="mod">
          <ac:chgData name="Ron Fulbright" userId="60ddb152211d81d8" providerId="LiveId" clId="{E42AC233-A75B-5247-990D-A95A8BB9985A}" dt="2020-01-15T19:01:56.066" v="108" actId="14100"/>
          <ac:cxnSpMkLst>
            <pc:docMk/>
            <pc:sldMk cId="1107255407" sldId="257"/>
            <ac:cxnSpMk id="13" creationId="{00000000-0000-0000-0000-000000000000}"/>
          </ac:cxnSpMkLst>
        </pc:cxnChg>
        <pc:cxnChg chg="mod">
          <ac:chgData name="Ron Fulbright" userId="60ddb152211d81d8" providerId="LiveId" clId="{E42AC233-A75B-5247-990D-A95A8BB9985A}" dt="2020-01-15T19:02:27.195" v="116" actId="14100"/>
          <ac:cxnSpMkLst>
            <pc:docMk/>
            <pc:sldMk cId="1107255407" sldId="257"/>
            <ac:cxnSpMk id="14" creationId="{00000000-0000-0000-0000-000000000000}"/>
          </ac:cxnSpMkLst>
        </pc:cxnChg>
        <pc:cxnChg chg="mod">
          <ac:chgData name="Ron Fulbright" userId="60ddb152211d81d8" providerId="LiveId" clId="{E42AC233-A75B-5247-990D-A95A8BB9985A}" dt="2020-01-15T19:02:43.733" v="121" actId="1076"/>
          <ac:cxnSpMkLst>
            <pc:docMk/>
            <pc:sldMk cId="1107255407" sldId="257"/>
            <ac:cxnSpMk id="17" creationId="{00000000-0000-0000-0000-000000000000}"/>
          </ac:cxnSpMkLst>
        </pc:cxnChg>
        <pc:cxnChg chg="mod">
          <ac:chgData name="Ron Fulbright" userId="60ddb152211d81d8" providerId="LiveId" clId="{E42AC233-A75B-5247-990D-A95A8BB9985A}" dt="2020-01-15T19:02:03.570" v="110" actId="14100"/>
          <ac:cxnSpMkLst>
            <pc:docMk/>
            <pc:sldMk cId="1107255407" sldId="257"/>
            <ac:cxnSpMk id="20" creationId="{00000000-0000-0000-0000-000000000000}"/>
          </ac:cxnSpMkLst>
        </pc:cxnChg>
        <pc:cxnChg chg="mod">
          <ac:chgData name="Ron Fulbright" userId="60ddb152211d81d8" providerId="LiveId" clId="{E42AC233-A75B-5247-990D-A95A8BB9985A}" dt="2020-01-15T19:02:18.466" v="114" actId="1076"/>
          <ac:cxnSpMkLst>
            <pc:docMk/>
            <pc:sldMk cId="1107255407" sldId="257"/>
            <ac:cxnSpMk id="28" creationId="{00000000-0000-0000-0000-000000000000}"/>
          </ac:cxnSpMkLst>
        </pc:cxnChg>
      </pc:sldChg>
      <pc:sldChg chg="modSp">
        <pc:chgData name="Ron Fulbright" userId="60ddb152211d81d8" providerId="LiveId" clId="{E42AC233-A75B-5247-990D-A95A8BB9985A}" dt="2020-01-15T19:00:03.035" v="105" actId="20577"/>
        <pc:sldMkLst>
          <pc:docMk/>
          <pc:sldMk cId="398238395" sldId="260"/>
        </pc:sldMkLst>
        <pc:spChg chg="mod">
          <ac:chgData name="Ron Fulbright" userId="60ddb152211d81d8" providerId="LiveId" clId="{E42AC233-A75B-5247-990D-A95A8BB9985A}" dt="2020-01-15T19:00:03.035" v="105" actId="20577"/>
          <ac:spMkLst>
            <pc:docMk/>
            <pc:sldMk cId="398238395" sldId="260"/>
            <ac:spMk id="9" creationId="{8D7E8549-B778-4B54-9320-BF874B2FD0EB}"/>
          </ac:spMkLst>
        </pc:spChg>
      </pc:sldChg>
      <pc:sldChg chg="modSp">
        <pc:chgData name="Ron Fulbright" userId="60ddb152211d81d8" providerId="LiveId" clId="{E42AC233-A75B-5247-990D-A95A8BB9985A}" dt="2020-01-15T18:58:41.393" v="24" actId="20577"/>
        <pc:sldMkLst>
          <pc:docMk/>
          <pc:sldMk cId="1923860395" sldId="263"/>
        </pc:sldMkLst>
        <pc:spChg chg="mod">
          <ac:chgData name="Ron Fulbright" userId="60ddb152211d81d8" providerId="LiveId" clId="{E42AC233-A75B-5247-990D-A95A8BB9985A}" dt="2020-01-15T18:58:41.393" v="24" actId="20577"/>
          <ac:spMkLst>
            <pc:docMk/>
            <pc:sldMk cId="1923860395" sldId="263"/>
            <ac:spMk id="2" creationId="{00000000-0000-0000-0000-000000000000}"/>
          </ac:spMkLst>
        </pc:spChg>
      </pc:sldChg>
      <pc:sldChg chg="del">
        <pc:chgData name="Ron Fulbright" userId="60ddb152211d81d8" providerId="LiveId" clId="{E42AC233-A75B-5247-990D-A95A8BB9985A}" dt="2020-01-15T18:58:06.993" v="1" actId="2696"/>
        <pc:sldMkLst>
          <pc:docMk/>
          <pc:sldMk cId="861229445" sldId="265"/>
        </pc:sldMkLst>
      </pc:sldChg>
      <pc:sldChg chg="modSp ord">
        <pc:chgData name="Ron Fulbright" userId="60ddb152211d81d8" providerId="LiveId" clId="{E42AC233-A75B-5247-990D-A95A8BB9985A}" dt="2020-01-15T18:58:50.955" v="36" actId="20577"/>
        <pc:sldMkLst>
          <pc:docMk/>
          <pc:sldMk cId="1902187645" sldId="266"/>
        </pc:sldMkLst>
        <pc:spChg chg="mod">
          <ac:chgData name="Ron Fulbright" userId="60ddb152211d81d8" providerId="LiveId" clId="{E42AC233-A75B-5247-990D-A95A8BB9985A}" dt="2020-01-15T18:58:50.955" v="36" actId="20577"/>
          <ac:spMkLst>
            <pc:docMk/>
            <pc:sldMk cId="1902187645" sldId="266"/>
            <ac:spMk id="2" creationId="{00000000-0000-0000-0000-000000000000}"/>
          </ac:spMkLst>
        </pc:spChg>
      </pc:sldChg>
      <pc:sldChg chg="modSp">
        <pc:chgData name="Ron Fulbright" userId="60ddb152211d81d8" providerId="LiveId" clId="{E42AC233-A75B-5247-990D-A95A8BB9985A}" dt="2020-01-15T18:58:59.472" v="47" actId="20577"/>
        <pc:sldMkLst>
          <pc:docMk/>
          <pc:sldMk cId="498255458" sldId="267"/>
        </pc:sldMkLst>
        <pc:spChg chg="mod">
          <ac:chgData name="Ron Fulbright" userId="60ddb152211d81d8" providerId="LiveId" clId="{E42AC233-A75B-5247-990D-A95A8BB9985A}" dt="2020-01-15T18:58:59.472" v="47" actId="20577"/>
          <ac:spMkLst>
            <pc:docMk/>
            <pc:sldMk cId="498255458" sldId="267"/>
            <ac:spMk id="2" creationId="{00000000-0000-0000-0000-000000000000}"/>
          </ac:spMkLst>
        </pc:spChg>
      </pc:sldChg>
      <pc:sldChg chg="modSp">
        <pc:chgData name="Ron Fulbright" userId="60ddb152211d81d8" providerId="LiveId" clId="{E42AC233-A75B-5247-990D-A95A8BB9985A}" dt="2020-01-15T18:59:09.596" v="58" actId="20577"/>
        <pc:sldMkLst>
          <pc:docMk/>
          <pc:sldMk cId="1503357872" sldId="268"/>
        </pc:sldMkLst>
        <pc:spChg chg="mod">
          <ac:chgData name="Ron Fulbright" userId="60ddb152211d81d8" providerId="LiveId" clId="{E42AC233-A75B-5247-990D-A95A8BB9985A}" dt="2020-01-15T18:59:09.596" v="58" actId="20577"/>
          <ac:spMkLst>
            <pc:docMk/>
            <pc:sldMk cId="1503357872" sldId="268"/>
            <ac:spMk id="2" creationId="{00000000-0000-0000-0000-000000000000}"/>
          </ac:spMkLst>
        </pc:spChg>
      </pc:sldChg>
      <pc:sldChg chg="del">
        <pc:chgData name="Ron Fulbright" userId="60ddb152211d81d8" providerId="LiveId" clId="{E42AC233-A75B-5247-990D-A95A8BB9985A}" dt="2020-01-15T18:59:18.263" v="59" actId="2696"/>
        <pc:sldMkLst>
          <pc:docMk/>
          <pc:sldMk cId="853906813" sldId="26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4DF878-36AE-1E46-8799-6F18F7E8993E}" type="datetimeFigureOut">
              <a:rPr lang="en-US" smtClean="0"/>
              <a:t>1/15/20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A7EDDA4-2601-A34A-A0D8-1C8EE115CF1D}" type="slidenum">
              <a:rPr lang="en-US" smtClean="0"/>
              <a:t>‹#›</a:t>
            </a:fld>
            <a:endParaRPr lang="en-US"/>
          </a:p>
        </p:txBody>
      </p:sp>
    </p:spTree>
    <p:extLst>
      <p:ext uri="{BB962C8B-B14F-4D97-AF65-F5344CB8AC3E}">
        <p14:creationId xmlns:p14="http://schemas.microsoft.com/office/powerpoint/2010/main" val="3666952146"/>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t>1/15/20</a:t>
            </a:fld>
            <a:endParaRPr lang="en-US" dirty="0"/>
          </a:p>
        </p:txBody>
      </p:sp>
      <p:sp>
        <p:nvSpPr>
          <p:cNvPr id="5" name="Footer Placeholder 4"/>
          <p:cNvSpPr>
            <a:spLocks noGrp="1"/>
          </p:cNvSpPr>
          <p:nvPr>
            <p:ph type="ftr" sz="quarter" idx="11"/>
          </p:nvPr>
        </p:nvSpPr>
        <p:spPr>
          <a:xfrm>
            <a:off x="3037566" y="5785391"/>
            <a:ext cx="4822804" cy="365125"/>
          </a:xfrm>
        </p:spPr>
        <p:txBody>
          <a:bodyPr/>
          <a:lstStyle>
            <a:lvl1pPr>
              <a:defRPr>
                <a:solidFill>
                  <a:schemeClr val="tx1"/>
                </a:solidFill>
              </a:defRPr>
            </a:lvl1pPr>
          </a:lstStyle>
          <a:p>
            <a:r>
              <a:rPr lang="en-US" dirty="0"/>
              <a:t>© 2014-2015 Ron Fulbright</a:t>
            </a:r>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t>1/15/20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t>1/15/20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t>1/15/20</a:t>
            </a:fld>
            <a:endParaRPr lang="en-US" dirty="0"/>
          </a:p>
        </p:txBody>
      </p:sp>
      <p:sp>
        <p:nvSpPr>
          <p:cNvPr id="5" name="Footer Placeholder 4"/>
          <p:cNvSpPr>
            <a:spLocks noGrp="1"/>
          </p:cNvSpPr>
          <p:nvPr>
            <p:ph type="ftr" sz="quarter" idx="11"/>
          </p:nvPr>
        </p:nvSpPr>
        <p:spPr/>
        <p:txBody>
          <a:bodyPr/>
          <a:lstStyle/>
          <a:p>
            <a:r>
              <a:rPr lang="en-US" dirty="0"/>
              <a:t>© 2014-2015 Ron Fulbright</a:t>
            </a:r>
          </a:p>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dirty="0"/>
              <a:t>1/15/20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1/15/20</a:t>
            </a:fld>
            <a:endParaRPr lang="en-US" dirty="0"/>
          </a:p>
        </p:txBody>
      </p:sp>
      <p:sp>
        <p:nvSpPr>
          <p:cNvPr id="6" name="Footer Placeholder 5"/>
          <p:cNvSpPr>
            <a:spLocks noGrp="1"/>
          </p:cNvSpPr>
          <p:nvPr>
            <p:ph type="ftr" sz="quarter" idx="11"/>
          </p:nvPr>
        </p:nvSpPr>
        <p:spPr/>
        <p:txBody>
          <a:bodyPr/>
          <a:lstStyle/>
          <a:p>
            <a:r>
              <a:rPr lang="en-US" dirty="0"/>
              <a:t>© 2014-2015 Ron Fulbright</a:t>
            </a:r>
          </a:p>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1/15/20</a:t>
            </a:fld>
            <a:endParaRPr lang="en-US" dirty="0"/>
          </a:p>
        </p:txBody>
      </p:sp>
      <p:sp>
        <p:nvSpPr>
          <p:cNvPr id="8" name="Footer Placeholder 7"/>
          <p:cNvSpPr>
            <a:spLocks noGrp="1"/>
          </p:cNvSpPr>
          <p:nvPr>
            <p:ph type="ftr" sz="quarter" idx="11"/>
          </p:nvPr>
        </p:nvSpPr>
        <p:spPr/>
        <p:txBody>
          <a:bodyPr/>
          <a:lstStyle/>
          <a:p>
            <a:r>
              <a:rPr lang="en-US" dirty="0"/>
              <a:t>© 2014-2015 Ron Fulbright</a:t>
            </a:r>
          </a:p>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t>1/15/20</a:t>
            </a:fld>
            <a:endParaRPr lang="en-US" dirty="0"/>
          </a:p>
        </p:txBody>
      </p:sp>
      <p:sp>
        <p:nvSpPr>
          <p:cNvPr id="4" name="Footer Placeholder 3"/>
          <p:cNvSpPr>
            <a:spLocks noGrp="1"/>
          </p:cNvSpPr>
          <p:nvPr>
            <p:ph type="ftr" sz="quarter" idx="11"/>
          </p:nvPr>
        </p:nvSpPr>
        <p:spPr/>
        <p:txBody>
          <a:bodyPr/>
          <a:lstStyle/>
          <a:p>
            <a:r>
              <a:rPr lang="en-US" dirty="0"/>
              <a:t>© 2014-2015 Ron Fulbright</a:t>
            </a:r>
          </a:p>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t>1/15/20</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dirty="0"/>
              <a:t>© 2014-2015 Ron Fulbright</a:t>
            </a:r>
          </a:p>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t>1/15/20</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dirty="0"/>
              <a:t>1/15/20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t>1/15/20</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Literature Review</a:t>
            </a:r>
          </a:p>
        </p:txBody>
      </p:sp>
      <p:sp>
        <p:nvSpPr>
          <p:cNvPr id="3" name="Subtitle 2"/>
          <p:cNvSpPr>
            <a:spLocks noGrp="1"/>
          </p:cNvSpPr>
          <p:nvPr>
            <p:ph type="subTitle" idx="1"/>
          </p:nvPr>
        </p:nvSpPr>
        <p:spPr/>
        <p:txBody>
          <a:bodyPr/>
          <a:lstStyle/>
          <a:p>
            <a:r>
              <a:rPr lang="en-US" dirty="0"/>
              <a:t>A must-have for any publication-quality paper</a:t>
            </a:r>
          </a:p>
          <a:p>
            <a:endParaRPr lang="en-US" dirty="0"/>
          </a:p>
        </p:txBody>
      </p:sp>
    </p:spTree>
    <p:extLst>
      <p:ext uri="{BB962C8B-B14F-4D97-AF65-F5344CB8AC3E}">
        <p14:creationId xmlns:p14="http://schemas.microsoft.com/office/powerpoint/2010/main" val="40979472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Literature Review </a:t>
            </a:r>
            <a:r>
              <a:rPr lang="mr-IN" dirty="0"/>
              <a:t>–</a:t>
            </a:r>
            <a:r>
              <a:rPr lang="en-US" dirty="0"/>
              <a:t> typical styles</a:t>
            </a:r>
          </a:p>
        </p:txBody>
      </p:sp>
      <p:sp>
        <p:nvSpPr>
          <p:cNvPr id="4" name="TextBox 3"/>
          <p:cNvSpPr txBox="1"/>
          <p:nvPr/>
        </p:nvSpPr>
        <p:spPr>
          <a:xfrm>
            <a:off x="1097279" y="2913797"/>
            <a:ext cx="9144001" cy="646331"/>
          </a:xfrm>
          <a:prstGeom prst="rect">
            <a:avLst/>
          </a:prstGeom>
          <a:noFill/>
        </p:spPr>
        <p:txBody>
          <a:bodyPr wrap="square" rtlCol="0">
            <a:spAutoFit/>
          </a:bodyPr>
          <a:lstStyle/>
          <a:p>
            <a:r>
              <a:rPr lang="en-US" dirty="0"/>
              <a:t>Carpenter, H. (2010). 25 Ways of Thinking About Innovation, </a:t>
            </a:r>
            <a:r>
              <a:rPr lang="en-US" i="1" dirty="0" err="1"/>
              <a:t>Spigit</a:t>
            </a:r>
            <a:r>
              <a:rPr lang="en-US" dirty="0"/>
              <a:t>,  retrieved January 29, 2014, from http://</a:t>
            </a:r>
            <a:r>
              <a:rPr lang="en-US" dirty="0" err="1"/>
              <a:t>www.spigit.com</a:t>
            </a:r>
            <a:r>
              <a:rPr lang="en-US" dirty="0"/>
              <a:t>/blog/25-definitions-of-innovation/</a:t>
            </a:r>
          </a:p>
        </p:txBody>
      </p:sp>
      <p:sp>
        <p:nvSpPr>
          <p:cNvPr id="6" name="TextBox 5">
            <a:extLst>
              <a:ext uri="{FF2B5EF4-FFF2-40B4-BE49-F238E27FC236}">
                <a16:creationId xmlns:a16="http://schemas.microsoft.com/office/drawing/2014/main" id="{8D7E8549-B778-4B54-9320-BF874B2FD0EB}"/>
              </a:ext>
            </a:extLst>
          </p:cNvPr>
          <p:cNvSpPr txBox="1"/>
          <p:nvPr/>
        </p:nvSpPr>
        <p:spPr>
          <a:xfrm>
            <a:off x="1097279" y="4784763"/>
            <a:ext cx="8692180" cy="1200329"/>
          </a:xfrm>
          <a:prstGeom prst="rect">
            <a:avLst/>
          </a:prstGeom>
          <a:noFill/>
        </p:spPr>
        <p:txBody>
          <a:bodyPr wrap="square" rtlCol="0">
            <a:spAutoFit/>
          </a:bodyPr>
          <a:lstStyle/>
          <a:p>
            <a:r>
              <a:rPr lang="en-US" sz="2400" dirty="0"/>
              <a:t>This is an article from the Web. You must note when you last viewed the article and also the link.</a:t>
            </a:r>
            <a:endParaRPr lang="en-US" sz="2800" dirty="0"/>
          </a:p>
          <a:p>
            <a:endParaRPr lang="en-US" sz="2400" dirty="0"/>
          </a:p>
        </p:txBody>
      </p:sp>
    </p:spTree>
    <p:extLst>
      <p:ext uri="{BB962C8B-B14F-4D97-AF65-F5344CB8AC3E}">
        <p14:creationId xmlns:p14="http://schemas.microsoft.com/office/powerpoint/2010/main" val="1503357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Literature Review</a:t>
            </a:r>
          </a:p>
        </p:txBody>
      </p:sp>
      <p:sp>
        <p:nvSpPr>
          <p:cNvPr id="3" name="Subtitle 2"/>
          <p:cNvSpPr>
            <a:spLocks noGrp="1"/>
          </p:cNvSpPr>
          <p:nvPr>
            <p:ph type="subTitle" idx="1"/>
          </p:nvPr>
        </p:nvSpPr>
        <p:spPr/>
        <p:txBody>
          <a:bodyPr/>
          <a:lstStyle/>
          <a:p>
            <a:r>
              <a:rPr lang="en-US" dirty="0"/>
              <a:t>A must-have for any publication-quality paper</a:t>
            </a:r>
          </a:p>
          <a:p>
            <a:endParaRPr lang="en-US" dirty="0"/>
          </a:p>
        </p:txBody>
      </p:sp>
    </p:spTree>
    <p:extLst>
      <p:ext uri="{BB962C8B-B14F-4D97-AF65-F5344CB8AC3E}">
        <p14:creationId xmlns:p14="http://schemas.microsoft.com/office/powerpoint/2010/main" val="476304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Overall Structure of a Paper</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90169" y="1926095"/>
            <a:ext cx="3028184" cy="3726996"/>
          </a:xfrm>
          <a:prstGeom prst="rect">
            <a:avLst/>
          </a:prstGeom>
        </p:spPr>
      </p:pic>
      <p:sp>
        <p:nvSpPr>
          <p:cNvPr id="7" name="TextBox 6"/>
          <p:cNvSpPr txBox="1"/>
          <p:nvPr/>
        </p:nvSpPr>
        <p:spPr>
          <a:xfrm>
            <a:off x="1983040" y="3848952"/>
            <a:ext cx="2377440" cy="461665"/>
          </a:xfrm>
          <a:prstGeom prst="rect">
            <a:avLst/>
          </a:prstGeom>
          <a:noFill/>
        </p:spPr>
        <p:txBody>
          <a:bodyPr wrap="square" rtlCol="0">
            <a:spAutoFit/>
          </a:bodyPr>
          <a:lstStyle/>
          <a:p>
            <a:r>
              <a:rPr lang="en-US" sz="2400"/>
              <a:t>Introduction</a:t>
            </a:r>
            <a:endParaRPr lang="en-US" sz="2400" dirty="0"/>
          </a:p>
        </p:txBody>
      </p:sp>
      <p:sp>
        <p:nvSpPr>
          <p:cNvPr id="10" name="TextBox 9"/>
          <p:cNvSpPr txBox="1"/>
          <p:nvPr/>
        </p:nvSpPr>
        <p:spPr>
          <a:xfrm>
            <a:off x="1626198" y="2677740"/>
            <a:ext cx="2377440" cy="461665"/>
          </a:xfrm>
          <a:prstGeom prst="rect">
            <a:avLst/>
          </a:prstGeom>
          <a:noFill/>
        </p:spPr>
        <p:txBody>
          <a:bodyPr wrap="square" rtlCol="0">
            <a:spAutoFit/>
          </a:bodyPr>
          <a:lstStyle/>
          <a:p>
            <a:r>
              <a:rPr lang="en-US" sz="2400" dirty="0"/>
              <a:t>Author/Affiliation</a:t>
            </a:r>
          </a:p>
        </p:txBody>
      </p:sp>
      <p:sp>
        <p:nvSpPr>
          <p:cNvPr id="11" name="TextBox 10"/>
          <p:cNvSpPr txBox="1"/>
          <p:nvPr/>
        </p:nvSpPr>
        <p:spPr>
          <a:xfrm>
            <a:off x="7068152" y="2394660"/>
            <a:ext cx="2377440" cy="461665"/>
          </a:xfrm>
          <a:prstGeom prst="rect">
            <a:avLst/>
          </a:prstGeom>
          <a:noFill/>
        </p:spPr>
        <p:txBody>
          <a:bodyPr wrap="square" rtlCol="0">
            <a:spAutoFit/>
          </a:bodyPr>
          <a:lstStyle/>
          <a:p>
            <a:r>
              <a:rPr lang="en-US" sz="2400" dirty="0"/>
              <a:t>Abstract</a:t>
            </a:r>
          </a:p>
        </p:txBody>
      </p:sp>
      <p:sp>
        <p:nvSpPr>
          <p:cNvPr id="12" name="TextBox 11"/>
          <p:cNvSpPr txBox="1"/>
          <p:nvPr/>
        </p:nvSpPr>
        <p:spPr>
          <a:xfrm>
            <a:off x="6788093" y="5004055"/>
            <a:ext cx="3220085" cy="369332"/>
          </a:xfrm>
          <a:prstGeom prst="rect">
            <a:avLst/>
          </a:prstGeom>
          <a:noFill/>
        </p:spPr>
        <p:txBody>
          <a:bodyPr wrap="square" rtlCol="0">
            <a:spAutoFit/>
          </a:bodyPr>
          <a:lstStyle/>
          <a:p>
            <a:r>
              <a:rPr lang="en-US" dirty="0">
                <a:solidFill>
                  <a:schemeClr val="bg1">
                    <a:lumMod val="65000"/>
                  </a:schemeClr>
                </a:solidFill>
              </a:rPr>
              <a:t>(“Previous Work” or similar title)</a:t>
            </a:r>
          </a:p>
        </p:txBody>
      </p:sp>
      <p:cxnSp>
        <p:nvCxnSpPr>
          <p:cNvPr id="13" name="Straight Connector 12"/>
          <p:cNvCxnSpPr>
            <a:cxnSpLocks/>
          </p:cNvCxnSpPr>
          <p:nvPr/>
        </p:nvCxnSpPr>
        <p:spPr>
          <a:xfrm flipV="1">
            <a:off x="3634339" y="2266838"/>
            <a:ext cx="1563826" cy="132117"/>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a:cxnSpLocks/>
            <a:stCxn id="10" idx="3"/>
          </p:cNvCxnSpPr>
          <p:nvPr/>
        </p:nvCxnSpPr>
        <p:spPr>
          <a:xfrm flipV="1">
            <a:off x="4003638" y="2528752"/>
            <a:ext cx="1342040" cy="379821"/>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p:cNvCxnSpPr>
          <p:nvPr/>
        </p:nvCxnSpPr>
        <p:spPr>
          <a:xfrm flipV="1">
            <a:off x="6593980" y="3030252"/>
            <a:ext cx="865991" cy="115296"/>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2967318" y="2129117"/>
            <a:ext cx="1036320" cy="461665"/>
          </a:xfrm>
          <a:prstGeom prst="rect">
            <a:avLst/>
          </a:prstGeom>
          <a:noFill/>
        </p:spPr>
        <p:txBody>
          <a:bodyPr wrap="square" rtlCol="0">
            <a:spAutoFit/>
          </a:bodyPr>
          <a:lstStyle/>
          <a:p>
            <a:r>
              <a:rPr lang="en-US" sz="2400" dirty="0"/>
              <a:t>Title</a:t>
            </a:r>
          </a:p>
        </p:txBody>
      </p:sp>
      <p:cxnSp>
        <p:nvCxnSpPr>
          <p:cNvPr id="20" name="Straight Connector 19"/>
          <p:cNvCxnSpPr>
            <a:cxnSpLocks/>
          </p:cNvCxnSpPr>
          <p:nvPr/>
        </p:nvCxnSpPr>
        <p:spPr>
          <a:xfrm flipV="1">
            <a:off x="3634339" y="3848952"/>
            <a:ext cx="757960" cy="230832"/>
          </a:xfrm>
          <a:prstGeom prst="line">
            <a:avLst/>
          </a:prstGeom>
        </p:spPr>
        <p:style>
          <a:lnRef idx="1">
            <a:schemeClr val="accent1"/>
          </a:lnRef>
          <a:fillRef idx="0">
            <a:schemeClr val="accent1"/>
          </a:fillRef>
          <a:effectRef idx="0">
            <a:schemeClr val="accent1"/>
          </a:effectRef>
          <a:fontRef idx="minor">
            <a:schemeClr val="tx1"/>
          </a:fontRef>
        </p:style>
      </p:cxnSp>
      <p:sp>
        <p:nvSpPr>
          <p:cNvPr id="23" name="Rounded Rectangle 22"/>
          <p:cNvSpPr/>
          <p:nvPr/>
        </p:nvSpPr>
        <p:spPr>
          <a:xfrm>
            <a:off x="5561762" y="4306680"/>
            <a:ext cx="1193657" cy="1135557"/>
          </a:xfrm>
          <a:prstGeom prst="round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7293230" y="4692870"/>
            <a:ext cx="2377440" cy="461665"/>
          </a:xfrm>
          <a:prstGeom prst="rect">
            <a:avLst/>
          </a:prstGeom>
          <a:noFill/>
        </p:spPr>
        <p:txBody>
          <a:bodyPr wrap="square" rtlCol="0">
            <a:spAutoFit/>
          </a:bodyPr>
          <a:lstStyle/>
          <a:p>
            <a:r>
              <a:rPr lang="en-US" sz="2400" dirty="0"/>
              <a:t>Literature</a:t>
            </a:r>
          </a:p>
        </p:txBody>
      </p:sp>
      <p:sp>
        <p:nvSpPr>
          <p:cNvPr id="25" name="TextBox 24"/>
          <p:cNvSpPr txBox="1"/>
          <p:nvPr/>
        </p:nvSpPr>
        <p:spPr>
          <a:xfrm>
            <a:off x="6643697" y="2698777"/>
            <a:ext cx="3220085" cy="369332"/>
          </a:xfrm>
          <a:prstGeom prst="rect">
            <a:avLst/>
          </a:prstGeom>
          <a:noFill/>
        </p:spPr>
        <p:txBody>
          <a:bodyPr wrap="square" rtlCol="0">
            <a:spAutoFit/>
          </a:bodyPr>
          <a:lstStyle/>
          <a:p>
            <a:r>
              <a:rPr lang="en-US" dirty="0">
                <a:solidFill>
                  <a:schemeClr val="bg1">
                    <a:lumMod val="65000"/>
                  </a:schemeClr>
                </a:solidFill>
              </a:rPr>
              <a:t>(summary of the paper)</a:t>
            </a:r>
          </a:p>
        </p:txBody>
      </p:sp>
      <p:cxnSp>
        <p:nvCxnSpPr>
          <p:cNvPr id="28" name="Straight Connector 27"/>
          <p:cNvCxnSpPr>
            <a:endCxn id="24" idx="1"/>
          </p:cNvCxnSpPr>
          <p:nvPr/>
        </p:nvCxnSpPr>
        <p:spPr>
          <a:xfrm>
            <a:off x="6760722" y="4507231"/>
            <a:ext cx="532508" cy="41647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72554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Literature Review</a:t>
            </a:r>
          </a:p>
        </p:txBody>
      </p:sp>
      <p:sp>
        <p:nvSpPr>
          <p:cNvPr id="9" name="TextBox 8">
            <a:extLst>
              <a:ext uri="{FF2B5EF4-FFF2-40B4-BE49-F238E27FC236}">
                <a16:creationId xmlns:a16="http://schemas.microsoft.com/office/drawing/2014/main" id="{8D7E8549-B778-4B54-9320-BF874B2FD0EB}"/>
              </a:ext>
            </a:extLst>
          </p:cNvPr>
          <p:cNvSpPr txBox="1"/>
          <p:nvPr/>
        </p:nvSpPr>
        <p:spPr>
          <a:xfrm>
            <a:off x="1097279" y="2082800"/>
            <a:ext cx="7476565" cy="3847207"/>
          </a:xfrm>
          <a:prstGeom prst="rect">
            <a:avLst/>
          </a:prstGeom>
          <a:noFill/>
        </p:spPr>
        <p:txBody>
          <a:bodyPr wrap="square" rtlCol="0">
            <a:spAutoFit/>
          </a:bodyPr>
          <a:lstStyle/>
          <a:p>
            <a:pPr marL="457200" indent="-457200">
              <a:buFont typeface="Arial" panose="020B0604020202020204" pitchFamily="34" charset="0"/>
              <a:buChar char="•"/>
            </a:pPr>
            <a:r>
              <a:rPr lang="en-US" sz="2400" dirty="0"/>
              <a:t>Usually comes early in the paper</a:t>
            </a:r>
          </a:p>
          <a:p>
            <a:pPr marL="457200" indent="-457200">
              <a:buFont typeface="Arial" panose="020B0604020202020204" pitchFamily="34" charset="0"/>
              <a:buChar char="•"/>
            </a:pPr>
            <a:r>
              <a:rPr lang="en-US" sz="2400" dirty="0"/>
              <a:t>One or two-sentence definition of the topic</a:t>
            </a:r>
          </a:p>
          <a:p>
            <a:pPr marL="457200" indent="-457200">
              <a:buFont typeface="Arial" panose="020B0604020202020204" pitchFamily="34" charset="0"/>
              <a:buChar char="•"/>
            </a:pPr>
            <a:r>
              <a:rPr lang="en-US" sz="2400" dirty="0"/>
              <a:t>Identifies the origin of the topic</a:t>
            </a:r>
          </a:p>
          <a:p>
            <a:pPr marL="457200" indent="-457200">
              <a:buFont typeface="Arial" panose="020B0604020202020204" pitchFamily="34" charset="0"/>
              <a:buChar char="•"/>
            </a:pPr>
            <a:r>
              <a:rPr lang="en-US" sz="2400" dirty="0"/>
              <a:t>Identifies key milestones in the history of the topic</a:t>
            </a:r>
          </a:p>
          <a:p>
            <a:pPr marL="457200" indent="-457200">
              <a:buFont typeface="Arial" panose="020B0604020202020204" pitchFamily="34" charset="0"/>
              <a:buChar char="•"/>
            </a:pPr>
            <a:r>
              <a:rPr lang="en-US" sz="2400" dirty="0"/>
              <a:t>Identifies people with key contributions </a:t>
            </a:r>
          </a:p>
          <a:p>
            <a:pPr marL="457200" indent="-457200">
              <a:buFont typeface="Arial" panose="020B0604020202020204" pitchFamily="34" charset="0"/>
              <a:buChar char="•"/>
            </a:pPr>
            <a:r>
              <a:rPr lang="en-US" sz="2400" dirty="0"/>
              <a:t>Gives the current “state of the art”</a:t>
            </a:r>
          </a:p>
          <a:p>
            <a:pPr marL="457200" indent="-457200">
              <a:buFont typeface="Arial" panose="020B0604020202020204" pitchFamily="34" charset="0"/>
              <a:buChar char="•"/>
            </a:pPr>
            <a:r>
              <a:rPr lang="en-US" sz="2400" dirty="0"/>
              <a:t>Positions your work relative to the overall history of the topic</a:t>
            </a:r>
          </a:p>
          <a:p>
            <a:pPr marL="457200" indent="-457200">
              <a:buFont typeface="Arial" panose="020B0604020202020204" pitchFamily="34" charset="0"/>
              <a:buChar char="•"/>
            </a:pPr>
            <a:endParaRPr lang="en-US" sz="2400" dirty="0"/>
          </a:p>
          <a:p>
            <a:pPr marL="45720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3982383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Literature Review</a:t>
            </a:r>
          </a:p>
        </p:txBody>
      </p:sp>
      <p:sp>
        <p:nvSpPr>
          <p:cNvPr id="9" name="TextBox 8">
            <a:extLst>
              <a:ext uri="{FF2B5EF4-FFF2-40B4-BE49-F238E27FC236}">
                <a16:creationId xmlns:a16="http://schemas.microsoft.com/office/drawing/2014/main" id="{8D7E8549-B778-4B54-9320-BF874B2FD0EB}"/>
              </a:ext>
            </a:extLst>
          </p:cNvPr>
          <p:cNvSpPr txBox="1"/>
          <p:nvPr/>
        </p:nvSpPr>
        <p:spPr>
          <a:xfrm>
            <a:off x="1097279" y="2082800"/>
            <a:ext cx="7476565" cy="2739211"/>
          </a:xfrm>
          <a:prstGeom prst="rect">
            <a:avLst/>
          </a:prstGeom>
          <a:noFill/>
        </p:spPr>
        <p:txBody>
          <a:bodyPr wrap="square" rtlCol="0">
            <a:spAutoFit/>
          </a:bodyPr>
          <a:lstStyle/>
          <a:p>
            <a:pPr marL="457200" indent="-457200">
              <a:buFont typeface="Arial" panose="020B0604020202020204" pitchFamily="34" charset="0"/>
              <a:buChar char="•"/>
            </a:pPr>
            <a:r>
              <a:rPr lang="en-US" sz="2400" dirty="0"/>
              <a:t>Usually chronological in order (oldest references first)</a:t>
            </a:r>
          </a:p>
          <a:p>
            <a:pPr marL="457200" indent="-457200">
              <a:buFont typeface="Arial" panose="020B0604020202020204" pitchFamily="34" charset="0"/>
              <a:buChar char="•"/>
            </a:pPr>
            <a:r>
              <a:rPr lang="en-US" sz="2400" dirty="0"/>
              <a:t>Use only primary sources (more on this later)</a:t>
            </a:r>
          </a:p>
          <a:p>
            <a:pPr marL="457200" indent="-457200">
              <a:buFont typeface="Arial" panose="020B0604020202020204" pitchFamily="34" charset="0"/>
              <a:buChar char="•"/>
            </a:pPr>
            <a:r>
              <a:rPr lang="en-US" sz="2400" dirty="0"/>
              <a:t>Usually one page, two at most (unless you are doing a survey paper)</a:t>
            </a:r>
          </a:p>
          <a:p>
            <a:pPr marL="457200" indent="-457200">
              <a:buFont typeface="Arial" panose="020B0604020202020204" pitchFamily="34" charset="0"/>
              <a:buChar char="•"/>
            </a:pPr>
            <a:r>
              <a:rPr lang="en-US" sz="2400" dirty="0"/>
              <a:t>Avoid lengthy descriptions or explanations (that comes later in your paper)</a:t>
            </a:r>
          </a:p>
          <a:p>
            <a:pPr marL="45720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653047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Literature Review</a:t>
            </a:r>
          </a:p>
        </p:txBody>
      </p:sp>
      <p:sp>
        <p:nvSpPr>
          <p:cNvPr id="9" name="TextBox 8">
            <a:extLst>
              <a:ext uri="{FF2B5EF4-FFF2-40B4-BE49-F238E27FC236}">
                <a16:creationId xmlns:a16="http://schemas.microsoft.com/office/drawing/2014/main" id="{8D7E8549-B778-4B54-9320-BF874B2FD0EB}"/>
              </a:ext>
            </a:extLst>
          </p:cNvPr>
          <p:cNvSpPr txBox="1"/>
          <p:nvPr/>
        </p:nvSpPr>
        <p:spPr>
          <a:xfrm>
            <a:off x="1097279" y="2082800"/>
            <a:ext cx="7476565" cy="2739211"/>
          </a:xfrm>
          <a:prstGeom prst="rect">
            <a:avLst/>
          </a:prstGeom>
          <a:noFill/>
        </p:spPr>
        <p:txBody>
          <a:bodyPr wrap="square" rtlCol="0">
            <a:spAutoFit/>
          </a:bodyPr>
          <a:lstStyle/>
          <a:p>
            <a:pPr marL="457200" indent="-457200">
              <a:buFont typeface="Arial" panose="020B0604020202020204" pitchFamily="34" charset="0"/>
              <a:buChar char="•"/>
            </a:pPr>
            <a:r>
              <a:rPr lang="en-US" sz="2400" dirty="0"/>
              <a:t>Every publication has its own format with regard to how you cite a reference. You must follow the publication’s guidelines. </a:t>
            </a:r>
          </a:p>
          <a:p>
            <a:pPr marL="457200" indent="-457200">
              <a:buFont typeface="Arial" panose="020B0604020202020204" pitchFamily="34" charset="0"/>
              <a:buChar char="•"/>
            </a:pPr>
            <a:r>
              <a:rPr lang="en-US" sz="2400" dirty="0"/>
              <a:t>Sometimes, this will be in APA or MLA format (like you may have used in college) but often it will be a different format probably unique to that publication</a:t>
            </a:r>
          </a:p>
          <a:p>
            <a:pPr marL="457200" indent="-457200">
              <a:buFont typeface="Arial" panose="020B0604020202020204" pitchFamily="34" charset="0"/>
              <a:buChar char="•"/>
            </a:pPr>
            <a:endParaRPr lang="en-US" sz="2800" dirty="0"/>
          </a:p>
        </p:txBody>
      </p:sp>
    </p:spTree>
    <p:extLst>
      <p:ext uri="{BB962C8B-B14F-4D97-AF65-F5344CB8AC3E}">
        <p14:creationId xmlns:p14="http://schemas.microsoft.com/office/powerpoint/2010/main" val="1807764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Literature Review </a:t>
            </a:r>
            <a:r>
              <a:rPr lang="mr-IN" dirty="0"/>
              <a:t>–</a:t>
            </a:r>
            <a:r>
              <a:rPr lang="en-US" dirty="0"/>
              <a:t> typical styles</a:t>
            </a:r>
          </a:p>
        </p:txBody>
      </p:sp>
      <p:sp>
        <p:nvSpPr>
          <p:cNvPr id="9" name="TextBox 8">
            <a:extLst>
              <a:ext uri="{FF2B5EF4-FFF2-40B4-BE49-F238E27FC236}">
                <a16:creationId xmlns:a16="http://schemas.microsoft.com/office/drawing/2014/main" id="{8D7E8549-B778-4B54-9320-BF874B2FD0EB}"/>
              </a:ext>
            </a:extLst>
          </p:cNvPr>
          <p:cNvSpPr txBox="1"/>
          <p:nvPr/>
        </p:nvSpPr>
        <p:spPr>
          <a:xfrm>
            <a:off x="1097279" y="2082800"/>
            <a:ext cx="8692180" cy="2308324"/>
          </a:xfrm>
          <a:prstGeom prst="rect">
            <a:avLst/>
          </a:prstGeom>
          <a:noFill/>
        </p:spPr>
        <p:txBody>
          <a:bodyPr wrap="square" rtlCol="0">
            <a:spAutoFit/>
          </a:bodyPr>
          <a:lstStyle/>
          <a:p>
            <a:r>
              <a:rPr lang="en-US" sz="2400" i="1" dirty="0"/>
              <a:t>Einstein noted the photoelectric effect depended on the wavelength, and hence the frequency of the light [4].</a:t>
            </a:r>
          </a:p>
          <a:p>
            <a:endParaRPr lang="en-US" sz="2400" i="1" dirty="0"/>
          </a:p>
          <a:p>
            <a:r>
              <a:rPr lang="en-US" sz="2400" dirty="0"/>
              <a:t>Some publications number the references sequentially and place the number at the end of the sentence. In this style, the References section lists citations in the order in which they appear in the paper.</a:t>
            </a:r>
            <a:endParaRPr lang="en-US" sz="2800" dirty="0"/>
          </a:p>
        </p:txBody>
      </p:sp>
    </p:spTree>
    <p:extLst>
      <p:ext uri="{BB962C8B-B14F-4D97-AF65-F5344CB8AC3E}">
        <p14:creationId xmlns:p14="http://schemas.microsoft.com/office/powerpoint/2010/main" val="625674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Literature Review </a:t>
            </a:r>
            <a:r>
              <a:rPr lang="mr-IN" dirty="0"/>
              <a:t>–</a:t>
            </a:r>
            <a:r>
              <a:rPr lang="en-US" dirty="0"/>
              <a:t> typical styles</a:t>
            </a:r>
          </a:p>
        </p:txBody>
      </p:sp>
      <p:sp>
        <p:nvSpPr>
          <p:cNvPr id="9" name="TextBox 8">
            <a:extLst>
              <a:ext uri="{FF2B5EF4-FFF2-40B4-BE49-F238E27FC236}">
                <a16:creationId xmlns:a16="http://schemas.microsoft.com/office/drawing/2014/main" id="{8D7E8549-B778-4B54-9320-BF874B2FD0EB}"/>
              </a:ext>
            </a:extLst>
          </p:cNvPr>
          <p:cNvSpPr txBox="1"/>
          <p:nvPr/>
        </p:nvSpPr>
        <p:spPr>
          <a:xfrm>
            <a:off x="1097279" y="2082800"/>
            <a:ext cx="8692180" cy="4154984"/>
          </a:xfrm>
          <a:prstGeom prst="rect">
            <a:avLst/>
          </a:prstGeom>
          <a:noFill/>
        </p:spPr>
        <p:txBody>
          <a:bodyPr wrap="square" rtlCol="0">
            <a:spAutoFit/>
          </a:bodyPr>
          <a:lstStyle/>
          <a:p>
            <a:r>
              <a:rPr lang="en-US" sz="2400" i="1" dirty="0"/>
              <a:t>(Einstein, 1905) noted the photoelectric effect depended on the wavelength, and hence the frequency of the light.</a:t>
            </a:r>
          </a:p>
          <a:p>
            <a:endParaRPr lang="en-US" sz="2400" i="1" dirty="0"/>
          </a:p>
          <a:p>
            <a:r>
              <a:rPr lang="en-US" sz="2400" dirty="0"/>
              <a:t>You can use the author(s) name and year of the publication as a noun in your sentence (but you don’t have to, it can come at the end of a sentence too if it reads better that way). </a:t>
            </a:r>
          </a:p>
          <a:p>
            <a:endParaRPr lang="en-US" sz="2400" dirty="0"/>
          </a:p>
          <a:p>
            <a:r>
              <a:rPr lang="en-US" sz="2400" dirty="0"/>
              <a:t>This style makes it easy to scan for recognizable names and references. For example, everyone knowledgeable about it will recognize (Shannon, 48) as the seminal paper on information theory.</a:t>
            </a:r>
          </a:p>
          <a:p>
            <a:endParaRPr lang="en-US" sz="2400" dirty="0"/>
          </a:p>
        </p:txBody>
      </p:sp>
    </p:spTree>
    <p:extLst>
      <p:ext uri="{BB962C8B-B14F-4D97-AF65-F5344CB8AC3E}">
        <p14:creationId xmlns:p14="http://schemas.microsoft.com/office/powerpoint/2010/main" val="1923860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Literature Review </a:t>
            </a:r>
            <a:r>
              <a:rPr lang="mr-IN" dirty="0"/>
              <a:t>–</a:t>
            </a:r>
            <a:r>
              <a:rPr lang="en-US" dirty="0"/>
              <a:t> typical styles</a:t>
            </a:r>
          </a:p>
        </p:txBody>
      </p:sp>
      <p:sp>
        <p:nvSpPr>
          <p:cNvPr id="9" name="TextBox 8">
            <a:extLst>
              <a:ext uri="{FF2B5EF4-FFF2-40B4-BE49-F238E27FC236}">
                <a16:creationId xmlns:a16="http://schemas.microsoft.com/office/drawing/2014/main" id="{8D7E8549-B778-4B54-9320-BF874B2FD0EB}"/>
              </a:ext>
            </a:extLst>
          </p:cNvPr>
          <p:cNvSpPr txBox="1"/>
          <p:nvPr/>
        </p:nvSpPr>
        <p:spPr>
          <a:xfrm>
            <a:off x="1097279" y="2082800"/>
            <a:ext cx="8692180" cy="830997"/>
          </a:xfrm>
          <a:prstGeom prst="rect">
            <a:avLst/>
          </a:prstGeom>
          <a:noFill/>
        </p:spPr>
        <p:txBody>
          <a:bodyPr wrap="square" rtlCol="0">
            <a:spAutoFit/>
          </a:bodyPr>
          <a:lstStyle/>
          <a:p>
            <a:r>
              <a:rPr lang="en-US" sz="2400" dirty="0"/>
              <a:t>The References section lists the citations alphabetically:</a:t>
            </a:r>
            <a:endParaRPr lang="en-US" sz="2800" dirty="0"/>
          </a:p>
          <a:p>
            <a:endParaRPr lang="en-US" sz="2400" dirty="0"/>
          </a:p>
        </p:txBody>
      </p:sp>
      <p:sp>
        <p:nvSpPr>
          <p:cNvPr id="4" name="TextBox 3"/>
          <p:cNvSpPr txBox="1"/>
          <p:nvPr/>
        </p:nvSpPr>
        <p:spPr>
          <a:xfrm>
            <a:off x="1097279" y="2913797"/>
            <a:ext cx="9144001" cy="1754326"/>
          </a:xfrm>
          <a:prstGeom prst="rect">
            <a:avLst/>
          </a:prstGeom>
          <a:noFill/>
        </p:spPr>
        <p:txBody>
          <a:bodyPr wrap="square" rtlCol="0">
            <a:spAutoFit/>
          </a:bodyPr>
          <a:lstStyle/>
          <a:p>
            <a:r>
              <a:rPr lang="en-US" dirty="0"/>
              <a:t>Christensen, C.M. (1997). The Innovator’s Dilemma, </a:t>
            </a:r>
            <a:r>
              <a:rPr lang="en-US" i="1" dirty="0"/>
              <a:t>Harvard Business Review Press</a:t>
            </a:r>
            <a:r>
              <a:rPr lang="en-US" dirty="0"/>
              <a:t>, 1997.</a:t>
            </a:r>
          </a:p>
          <a:p>
            <a:r>
              <a:rPr lang="en-US" dirty="0"/>
              <a:t>Christensen, C.M., Hall, T., Dillon, K., Duncan, D.S. (2016). </a:t>
            </a:r>
            <a:r>
              <a:rPr lang="en-US" i="1" dirty="0"/>
              <a:t>Competing Against Luck</a:t>
            </a:r>
            <a:r>
              <a:rPr lang="en-US" dirty="0"/>
              <a:t>, Harper </a:t>
            </a:r>
            <a:br>
              <a:rPr lang="en-US" dirty="0"/>
            </a:br>
            <a:r>
              <a:rPr lang="en-US" dirty="0"/>
              <a:t>     Collins, New York.</a:t>
            </a:r>
          </a:p>
          <a:p>
            <a:r>
              <a:rPr lang="en-US" dirty="0"/>
              <a:t>Dean, Douglas L., </a:t>
            </a:r>
            <a:r>
              <a:rPr lang="en-US" dirty="0" err="1"/>
              <a:t>Hender</a:t>
            </a:r>
            <a:r>
              <a:rPr lang="en-US" dirty="0"/>
              <a:t>, Jillian M., Rodgers, Thomas L., </a:t>
            </a:r>
            <a:r>
              <a:rPr lang="en-US" dirty="0" err="1"/>
              <a:t>Santanen</a:t>
            </a:r>
            <a:r>
              <a:rPr lang="en-US" dirty="0"/>
              <a:t>, Eric L., (2006). Identifying</a:t>
            </a:r>
            <a:br>
              <a:rPr lang="en-US" dirty="0"/>
            </a:br>
            <a:r>
              <a:rPr lang="en-US" dirty="0"/>
              <a:t>     Quality, Novel, and Creative Ideas: Constructs and Scales for Idea Generation, </a:t>
            </a:r>
            <a:r>
              <a:rPr lang="en-US" i="1" dirty="0"/>
              <a:t>Journal of the</a:t>
            </a:r>
            <a:br>
              <a:rPr lang="en-US" i="1" dirty="0"/>
            </a:br>
            <a:r>
              <a:rPr lang="en-US" i="1" dirty="0"/>
              <a:t>     Association for Information Systems</a:t>
            </a:r>
            <a:r>
              <a:rPr lang="en-US" dirty="0"/>
              <a:t>, Vol 7, No 10. October 2006. </a:t>
            </a:r>
          </a:p>
        </p:txBody>
      </p:sp>
      <p:sp>
        <p:nvSpPr>
          <p:cNvPr id="6" name="TextBox 5">
            <a:extLst>
              <a:ext uri="{FF2B5EF4-FFF2-40B4-BE49-F238E27FC236}">
                <a16:creationId xmlns:a16="http://schemas.microsoft.com/office/drawing/2014/main" id="{8D7E8549-B778-4B54-9320-BF874B2FD0EB}"/>
              </a:ext>
            </a:extLst>
          </p:cNvPr>
          <p:cNvSpPr txBox="1"/>
          <p:nvPr/>
        </p:nvSpPr>
        <p:spPr>
          <a:xfrm>
            <a:off x="1097279" y="4784763"/>
            <a:ext cx="8692180" cy="1938992"/>
          </a:xfrm>
          <a:prstGeom prst="rect">
            <a:avLst/>
          </a:prstGeom>
          <a:noFill/>
        </p:spPr>
        <p:txBody>
          <a:bodyPr wrap="square" rtlCol="0">
            <a:spAutoFit/>
          </a:bodyPr>
          <a:lstStyle/>
          <a:p>
            <a:r>
              <a:rPr lang="en-US" sz="2400" dirty="0"/>
              <a:t>Notice the format. Author last name, initials with dots, year of publication in parenthesis and then a period. Name of the book or volume in italics (but not the title of a chapter, article, or paper). Indent the second and third lines if it goes past one line.</a:t>
            </a:r>
            <a:endParaRPr lang="en-US" sz="2800" dirty="0"/>
          </a:p>
          <a:p>
            <a:endParaRPr lang="en-US" sz="2400" dirty="0"/>
          </a:p>
        </p:txBody>
      </p:sp>
    </p:spTree>
    <p:extLst>
      <p:ext uri="{BB962C8B-B14F-4D97-AF65-F5344CB8AC3E}">
        <p14:creationId xmlns:p14="http://schemas.microsoft.com/office/powerpoint/2010/main" val="19021876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Literature Review </a:t>
            </a:r>
            <a:r>
              <a:rPr lang="mr-IN" dirty="0"/>
              <a:t>–</a:t>
            </a:r>
            <a:r>
              <a:rPr lang="en-US" dirty="0"/>
              <a:t> typical styles</a:t>
            </a:r>
          </a:p>
        </p:txBody>
      </p:sp>
      <p:sp>
        <p:nvSpPr>
          <p:cNvPr id="4" name="TextBox 3"/>
          <p:cNvSpPr txBox="1"/>
          <p:nvPr/>
        </p:nvSpPr>
        <p:spPr>
          <a:xfrm>
            <a:off x="1097279" y="2913797"/>
            <a:ext cx="9144001" cy="646331"/>
          </a:xfrm>
          <a:prstGeom prst="rect">
            <a:avLst/>
          </a:prstGeom>
          <a:noFill/>
        </p:spPr>
        <p:txBody>
          <a:bodyPr wrap="square" rtlCol="0">
            <a:spAutoFit/>
          </a:bodyPr>
          <a:lstStyle/>
          <a:p>
            <a:r>
              <a:rPr lang="en-US" dirty="0"/>
              <a:t>Amazon Mechanical Turk (2016). Internet site retrieved December 22, 2016 from https://</a:t>
            </a:r>
            <a:r>
              <a:rPr lang="en-US" dirty="0" err="1"/>
              <a:t>www.mturk.com</a:t>
            </a:r>
            <a:r>
              <a:rPr lang="en-US" dirty="0"/>
              <a:t>/</a:t>
            </a:r>
            <a:r>
              <a:rPr lang="en-US" dirty="0" err="1"/>
              <a:t>mturk</a:t>
            </a:r>
            <a:r>
              <a:rPr lang="en-US" dirty="0"/>
              <a:t>.</a:t>
            </a:r>
          </a:p>
        </p:txBody>
      </p:sp>
      <p:sp>
        <p:nvSpPr>
          <p:cNvPr id="6" name="TextBox 5">
            <a:extLst>
              <a:ext uri="{FF2B5EF4-FFF2-40B4-BE49-F238E27FC236}">
                <a16:creationId xmlns:a16="http://schemas.microsoft.com/office/drawing/2014/main" id="{8D7E8549-B778-4B54-9320-BF874B2FD0EB}"/>
              </a:ext>
            </a:extLst>
          </p:cNvPr>
          <p:cNvSpPr txBox="1"/>
          <p:nvPr/>
        </p:nvSpPr>
        <p:spPr>
          <a:xfrm>
            <a:off x="1097279" y="4784763"/>
            <a:ext cx="8692180" cy="1200329"/>
          </a:xfrm>
          <a:prstGeom prst="rect">
            <a:avLst/>
          </a:prstGeom>
          <a:noFill/>
        </p:spPr>
        <p:txBody>
          <a:bodyPr wrap="square" rtlCol="0">
            <a:spAutoFit/>
          </a:bodyPr>
          <a:lstStyle/>
          <a:p>
            <a:r>
              <a:rPr lang="en-US" sz="2400" dirty="0"/>
              <a:t>For a Web site, you must include the title of the page (along with the author if you know it) and the link to the specific page</a:t>
            </a:r>
            <a:endParaRPr lang="en-US" sz="2800" dirty="0"/>
          </a:p>
          <a:p>
            <a:endParaRPr lang="en-US" sz="2400" dirty="0"/>
          </a:p>
        </p:txBody>
      </p:sp>
    </p:spTree>
    <p:extLst>
      <p:ext uri="{BB962C8B-B14F-4D97-AF65-F5344CB8AC3E}">
        <p14:creationId xmlns:p14="http://schemas.microsoft.com/office/powerpoint/2010/main" val="498255458"/>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835</TotalTime>
  <Words>679</Words>
  <Application>Microsoft Macintosh PowerPoint</Application>
  <PresentationFormat>Widescreen</PresentationFormat>
  <Paragraphs>50</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Retrospect</vt:lpstr>
      <vt:lpstr>The Literature Review</vt:lpstr>
      <vt:lpstr>Overall Structure of a Paper</vt:lpstr>
      <vt:lpstr>Literature Review</vt:lpstr>
      <vt:lpstr>Literature Review</vt:lpstr>
      <vt:lpstr>Literature Review</vt:lpstr>
      <vt:lpstr>Literature Review – typical styles</vt:lpstr>
      <vt:lpstr>Literature Review – typical styles</vt:lpstr>
      <vt:lpstr>Literature Review – typical styles</vt:lpstr>
      <vt:lpstr>Literature Review – typical styles</vt:lpstr>
      <vt:lpstr>Literature Review – typical styles</vt:lpstr>
      <vt:lpstr>The Literature Review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Kinds of Innovation</dc:title>
  <dc:creator>FULBRIGHT, RON D</dc:creator>
  <cp:lastModifiedBy>FULBRIGHT, RON D</cp:lastModifiedBy>
  <cp:revision>77</cp:revision>
  <dcterms:created xsi:type="dcterms:W3CDTF">2015-05-06T14:01:42Z</dcterms:created>
  <dcterms:modified xsi:type="dcterms:W3CDTF">2020-01-15T19:02:56Z</dcterms:modified>
</cp:coreProperties>
</file>